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9" r:id="rId2"/>
    <p:sldId id="256" r:id="rId3"/>
    <p:sldId id="257" r:id="rId4"/>
    <p:sldId id="258" r:id="rId5"/>
    <p:sldId id="261" r:id="rId6"/>
    <p:sldId id="264" r:id="rId7"/>
    <p:sldId id="263" r:id="rId8"/>
    <p:sldId id="265" r:id="rId9"/>
    <p:sldId id="266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78159-9B66-45F0-9E7A-52CCCF8FE7C3}">
          <p14:sldIdLst>
            <p14:sldId id="259"/>
            <p14:sldId id="256"/>
            <p14:sldId id="257"/>
            <p14:sldId id="258"/>
            <p14:sldId id="261"/>
            <p14:sldId id="264"/>
            <p14:sldId id="263"/>
            <p14:sldId id="265"/>
            <p14:sldId id="266"/>
            <p14:sldId id="26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9FF"/>
    <a:srgbClr val="262628"/>
    <a:srgbClr val="21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289DC-2269-4E61-9D32-B02C4D0B0CA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A3987D-8F1C-4CA0-BB87-E5578466007D}">
      <dgm:prSet/>
      <dgm:spPr/>
      <dgm:t>
        <a:bodyPr/>
        <a:lstStyle/>
        <a:p>
          <a:r>
            <a:rPr lang="en-US" dirty="0">
              <a:latin typeface="Figtree" pitchFamily="2" charset="0"/>
            </a:rPr>
            <a:t>Network Configuration Overview</a:t>
          </a:r>
        </a:p>
      </dgm:t>
    </dgm:pt>
    <dgm:pt modelId="{9D9F818C-9FC7-4AEE-B91A-7BD0FCED2E66}" type="parTrans" cxnId="{FCAC3538-20AC-4BE6-9911-E2F3B0A8827D}">
      <dgm:prSet/>
      <dgm:spPr/>
      <dgm:t>
        <a:bodyPr/>
        <a:lstStyle/>
        <a:p>
          <a:endParaRPr lang="en-US"/>
        </a:p>
      </dgm:t>
    </dgm:pt>
    <dgm:pt modelId="{3EC90E0A-5584-4DF9-831E-44928C67C0C1}" type="sibTrans" cxnId="{FCAC3538-20AC-4BE6-9911-E2F3B0A8827D}">
      <dgm:prSet/>
      <dgm:spPr/>
      <dgm:t>
        <a:bodyPr/>
        <a:lstStyle/>
        <a:p>
          <a:endParaRPr lang="en-US"/>
        </a:p>
      </dgm:t>
    </dgm:pt>
    <dgm:pt modelId="{901A357C-0905-4F21-9FBE-CA7963B78FD6}">
      <dgm:prSet/>
      <dgm:spPr/>
      <dgm:t>
        <a:bodyPr/>
        <a:lstStyle/>
        <a:p>
          <a:r>
            <a:rPr lang="en-US">
              <a:latin typeface="Figtree" pitchFamily="2" charset="0"/>
            </a:rPr>
            <a:t>Physical and Logical Network Layout</a:t>
          </a:r>
        </a:p>
      </dgm:t>
    </dgm:pt>
    <dgm:pt modelId="{AFFC6BDF-E2F9-46A5-9486-79C1AEB77904}" type="parTrans" cxnId="{BC244055-8D0F-4958-BD5F-F57F8B813114}">
      <dgm:prSet/>
      <dgm:spPr/>
      <dgm:t>
        <a:bodyPr/>
        <a:lstStyle/>
        <a:p>
          <a:endParaRPr lang="en-US"/>
        </a:p>
      </dgm:t>
    </dgm:pt>
    <dgm:pt modelId="{38792C9E-D0F0-419F-B49C-003003F76990}" type="sibTrans" cxnId="{BC244055-8D0F-4958-BD5F-F57F8B813114}">
      <dgm:prSet/>
      <dgm:spPr/>
      <dgm:t>
        <a:bodyPr/>
        <a:lstStyle/>
        <a:p>
          <a:endParaRPr lang="en-US"/>
        </a:p>
      </dgm:t>
    </dgm:pt>
    <dgm:pt modelId="{491A7032-D120-48E2-9518-5E64CB55F53D}">
      <dgm:prSet/>
      <dgm:spPr/>
      <dgm:t>
        <a:bodyPr/>
        <a:lstStyle/>
        <a:p>
          <a:r>
            <a:rPr lang="en-US">
              <a:latin typeface="Figtree" pitchFamily="2" charset="0"/>
            </a:rPr>
            <a:t>IP Addressing Scheme Details</a:t>
          </a:r>
        </a:p>
      </dgm:t>
    </dgm:pt>
    <dgm:pt modelId="{A2BA4E92-266E-4BAE-8EBC-DE800B7BBECC}" type="parTrans" cxnId="{812E90F4-5FAB-4331-BFE5-D1ECD3A5387E}">
      <dgm:prSet/>
      <dgm:spPr/>
      <dgm:t>
        <a:bodyPr/>
        <a:lstStyle/>
        <a:p>
          <a:endParaRPr lang="en-US"/>
        </a:p>
      </dgm:t>
    </dgm:pt>
    <dgm:pt modelId="{DBE972EE-91E8-4FC2-B2DD-E7EEBA247163}" type="sibTrans" cxnId="{812E90F4-5FAB-4331-BFE5-D1ECD3A5387E}">
      <dgm:prSet/>
      <dgm:spPr/>
      <dgm:t>
        <a:bodyPr/>
        <a:lstStyle/>
        <a:p>
          <a:endParaRPr lang="en-US"/>
        </a:p>
      </dgm:t>
    </dgm:pt>
    <dgm:pt modelId="{3F1DDC2D-0B80-49F9-87FB-04F783D0094F}">
      <dgm:prSet/>
      <dgm:spPr/>
      <dgm:t>
        <a:bodyPr/>
        <a:lstStyle/>
        <a:p>
          <a:r>
            <a:rPr lang="en-US">
              <a:latin typeface="Figtree" pitchFamily="2" charset="0"/>
            </a:rPr>
            <a:t>Router Configurations Breakdown</a:t>
          </a:r>
        </a:p>
      </dgm:t>
    </dgm:pt>
    <dgm:pt modelId="{52F50B7C-39B4-4C86-B19B-CE33D20DA64D}" type="parTrans" cxnId="{0A7371AC-A5F1-49E2-9DC9-5B6568795018}">
      <dgm:prSet/>
      <dgm:spPr/>
      <dgm:t>
        <a:bodyPr/>
        <a:lstStyle/>
        <a:p>
          <a:endParaRPr lang="en-US"/>
        </a:p>
      </dgm:t>
    </dgm:pt>
    <dgm:pt modelId="{1A510D43-4667-4B00-A5FC-2BCD4AAB61A0}" type="sibTrans" cxnId="{0A7371AC-A5F1-49E2-9DC9-5B6568795018}">
      <dgm:prSet/>
      <dgm:spPr/>
      <dgm:t>
        <a:bodyPr/>
        <a:lstStyle/>
        <a:p>
          <a:endParaRPr lang="en-US"/>
        </a:p>
      </dgm:t>
    </dgm:pt>
    <dgm:pt modelId="{FB0B0770-AB12-4910-ADDF-0B28F8409D3A}">
      <dgm:prSet/>
      <dgm:spPr/>
      <dgm:t>
        <a:bodyPr/>
        <a:lstStyle/>
        <a:p>
          <a:r>
            <a:rPr lang="en-US" dirty="0">
              <a:latin typeface="Figtree" pitchFamily="2" charset="0"/>
            </a:rPr>
            <a:t>Switch Configurations Overview</a:t>
          </a:r>
        </a:p>
      </dgm:t>
    </dgm:pt>
    <dgm:pt modelId="{9725D665-C3F4-46BC-9407-DD115151FCB5}" type="parTrans" cxnId="{1D0F9788-0C94-40CB-AFBF-DEBDB0210AB4}">
      <dgm:prSet/>
      <dgm:spPr/>
      <dgm:t>
        <a:bodyPr/>
        <a:lstStyle/>
        <a:p>
          <a:endParaRPr lang="en-US"/>
        </a:p>
      </dgm:t>
    </dgm:pt>
    <dgm:pt modelId="{E6578E0B-16FA-45A9-808E-60608C356FCE}" type="sibTrans" cxnId="{1D0F9788-0C94-40CB-AFBF-DEBDB0210AB4}">
      <dgm:prSet/>
      <dgm:spPr/>
      <dgm:t>
        <a:bodyPr/>
        <a:lstStyle/>
        <a:p>
          <a:endParaRPr lang="en-US"/>
        </a:p>
      </dgm:t>
    </dgm:pt>
    <dgm:pt modelId="{5AE85B8C-0573-40B3-B887-77748BEF6FEF}">
      <dgm:prSet/>
      <dgm:spPr/>
      <dgm:t>
        <a:bodyPr/>
        <a:lstStyle/>
        <a:p>
          <a:r>
            <a:rPr lang="en-US">
              <a:latin typeface="Figtree" pitchFamily="2" charset="0"/>
            </a:rPr>
            <a:t>VLAN Assignments and Configurations</a:t>
          </a:r>
        </a:p>
      </dgm:t>
    </dgm:pt>
    <dgm:pt modelId="{0A1063B8-D612-4961-8DF1-3429B0F4F8E4}" type="parTrans" cxnId="{4C5BA22D-1CCA-4278-AFB8-7169555468F0}">
      <dgm:prSet/>
      <dgm:spPr/>
      <dgm:t>
        <a:bodyPr/>
        <a:lstStyle/>
        <a:p>
          <a:endParaRPr lang="en-US"/>
        </a:p>
      </dgm:t>
    </dgm:pt>
    <dgm:pt modelId="{55CCD2E5-9B89-434F-8D5A-0FBDCE832A0F}" type="sibTrans" cxnId="{4C5BA22D-1CCA-4278-AFB8-7169555468F0}">
      <dgm:prSet/>
      <dgm:spPr/>
      <dgm:t>
        <a:bodyPr/>
        <a:lstStyle/>
        <a:p>
          <a:endParaRPr lang="en-US"/>
        </a:p>
      </dgm:t>
    </dgm:pt>
    <dgm:pt modelId="{E5AC5110-729F-4B9A-A7D1-D9AC2311817F}">
      <dgm:prSet/>
      <dgm:spPr/>
      <dgm:t>
        <a:bodyPr/>
        <a:lstStyle/>
        <a:p>
          <a:r>
            <a:rPr lang="en-US">
              <a:latin typeface="Figtree" pitchFamily="2" charset="0"/>
            </a:rPr>
            <a:t>Demo</a:t>
          </a:r>
        </a:p>
      </dgm:t>
    </dgm:pt>
    <dgm:pt modelId="{2BF8164D-85C8-42D2-911A-19A743274D09}" type="parTrans" cxnId="{34A8E5E1-8ECF-45A9-951B-D42728900E7E}">
      <dgm:prSet/>
      <dgm:spPr/>
      <dgm:t>
        <a:bodyPr/>
        <a:lstStyle/>
        <a:p>
          <a:endParaRPr lang="en-US"/>
        </a:p>
      </dgm:t>
    </dgm:pt>
    <dgm:pt modelId="{CFED6E6D-DD1F-43A0-AC89-AD2337D7FAA4}" type="sibTrans" cxnId="{34A8E5E1-8ECF-45A9-951B-D42728900E7E}">
      <dgm:prSet/>
      <dgm:spPr/>
      <dgm:t>
        <a:bodyPr/>
        <a:lstStyle/>
        <a:p>
          <a:endParaRPr lang="en-US"/>
        </a:p>
      </dgm:t>
    </dgm:pt>
    <dgm:pt modelId="{AB872074-A3C5-4D55-BF1B-86C22FA911BA}" type="pres">
      <dgm:prSet presAssocID="{603289DC-2269-4E61-9D32-B02C4D0B0CA5}" presName="vert0" presStyleCnt="0">
        <dgm:presLayoutVars>
          <dgm:dir/>
          <dgm:animOne val="branch"/>
          <dgm:animLvl val="lvl"/>
        </dgm:presLayoutVars>
      </dgm:prSet>
      <dgm:spPr/>
    </dgm:pt>
    <dgm:pt modelId="{FFBDE179-11CB-4F39-A4E2-7151F08415D2}" type="pres">
      <dgm:prSet presAssocID="{95A3987D-8F1C-4CA0-BB87-E5578466007D}" presName="thickLine" presStyleLbl="alignNode1" presStyleIdx="0" presStyleCnt="7"/>
      <dgm:spPr/>
    </dgm:pt>
    <dgm:pt modelId="{F4532FE8-A2F3-4C9C-9791-64158309EB01}" type="pres">
      <dgm:prSet presAssocID="{95A3987D-8F1C-4CA0-BB87-E5578466007D}" presName="horz1" presStyleCnt="0"/>
      <dgm:spPr/>
    </dgm:pt>
    <dgm:pt modelId="{A16441E0-482A-420D-A8A3-ECAB1D4F39F8}" type="pres">
      <dgm:prSet presAssocID="{95A3987D-8F1C-4CA0-BB87-E5578466007D}" presName="tx1" presStyleLbl="revTx" presStyleIdx="0" presStyleCnt="7"/>
      <dgm:spPr/>
    </dgm:pt>
    <dgm:pt modelId="{45A84E81-BC57-4392-A3BF-0844A18043DF}" type="pres">
      <dgm:prSet presAssocID="{95A3987D-8F1C-4CA0-BB87-E5578466007D}" presName="vert1" presStyleCnt="0"/>
      <dgm:spPr/>
    </dgm:pt>
    <dgm:pt modelId="{A871383D-6F1E-47CE-9E3C-33A57DB571F1}" type="pres">
      <dgm:prSet presAssocID="{901A357C-0905-4F21-9FBE-CA7963B78FD6}" presName="thickLine" presStyleLbl="alignNode1" presStyleIdx="1" presStyleCnt="7"/>
      <dgm:spPr/>
    </dgm:pt>
    <dgm:pt modelId="{9F6ED672-777F-4381-8167-1219BF140D75}" type="pres">
      <dgm:prSet presAssocID="{901A357C-0905-4F21-9FBE-CA7963B78FD6}" presName="horz1" presStyleCnt="0"/>
      <dgm:spPr/>
    </dgm:pt>
    <dgm:pt modelId="{34C058A9-4A3E-41F8-84FB-5E980A5FEDE3}" type="pres">
      <dgm:prSet presAssocID="{901A357C-0905-4F21-9FBE-CA7963B78FD6}" presName="tx1" presStyleLbl="revTx" presStyleIdx="1" presStyleCnt="7"/>
      <dgm:spPr/>
    </dgm:pt>
    <dgm:pt modelId="{E103209E-B06C-44B3-98AB-21399A8620C4}" type="pres">
      <dgm:prSet presAssocID="{901A357C-0905-4F21-9FBE-CA7963B78FD6}" presName="vert1" presStyleCnt="0"/>
      <dgm:spPr/>
    </dgm:pt>
    <dgm:pt modelId="{4EAB1CCA-5C17-4B6C-A5C6-EB267497E346}" type="pres">
      <dgm:prSet presAssocID="{491A7032-D120-48E2-9518-5E64CB55F53D}" presName="thickLine" presStyleLbl="alignNode1" presStyleIdx="2" presStyleCnt="7"/>
      <dgm:spPr/>
    </dgm:pt>
    <dgm:pt modelId="{13C7F04D-AA90-44C3-A3D0-294ED111D43E}" type="pres">
      <dgm:prSet presAssocID="{491A7032-D120-48E2-9518-5E64CB55F53D}" presName="horz1" presStyleCnt="0"/>
      <dgm:spPr/>
    </dgm:pt>
    <dgm:pt modelId="{DC34811D-67FC-452A-8EF8-D889695D8087}" type="pres">
      <dgm:prSet presAssocID="{491A7032-D120-48E2-9518-5E64CB55F53D}" presName="tx1" presStyleLbl="revTx" presStyleIdx="2" presStyleCnt="7"/>
      <dgm:spPr/>
    </dgm:pt>
    <dgm:pt modelId="{295F155A-4024-4FC4-99AC-31ACD5096140}" type="pres">
      <dgm:prSet presAssocID="{491A7032-D120-48E2-9518-5E64CB55F53D}" presName="vert1" presStyleCnt="0"/>
      <dgm:spPr/>
    </dgm:pt>
    <dgm:pt modelId="{8B419FFF-B1F5-445F-8F77-1B0F4E3C5D94}" type="pres">
      <dgm:prSet presAssocID="{3F1DDC2D-0B80-49F9-87FB-04F783D0094F}" presName="thickLine" presStyleLbl="alignNode1" presStyleIdx="3" presStyleCnt="7"/>
      <dgm:spPr/>
    </dgm:pt>
    <dgm:pt modelId="{8C954718-FE0A-4DA0-9AD4-2571A3F6511F}" type="pres">
      <dgm:prSet presAssocID="{3F1DDC2D-0B80-49F9-87FB-04F783D0094F}" presName="horz1" presStyleCnt="0"/>
      <dgm:spPr/>
    </dgm:pt>
    <dgm:pt modelId="{FF817A55-E6E1-4C8C-B2A9-0D7930AF3FB1}" type="pres">
      <dgm:prSet presAssocID="{3F1DDC2D-0B80-49F9-87FB-04F783D0094F}" presName="tx1" presStyleLbl="revTx" presStyleIdx="3" presStyleCnt="7"/>
      <dgm:spPr/>
    </dgm:pt>
    <dgm:pt modelId="{D1B52DBD-B55A-4B2A-8FC7-CCA7393E3458}" type="pres">
      <dgm:prSet presAssocID="{3F1DDC2D-0B80-49F9-87FB-04F783D0094F}" presName="vert1" presStyleCnt="0"/>
      <dgm:spPr/>
    </dgm:pt>
    <dgm:pt modelId="{CC89A657-F16D-42A9-BF91-1EBAEB74C90E}" type="pres">
      <dgm:prSet presAssocID="{FB0B0770-AB12-4910-ADDF-0B28F8409D3A}" presName="thickLine" presStyleLbl="alignNode1" presStyleIdx="4" presStyleCnt="7"/>
      <dgm:spPr/>
    </dgm:pt>
    <dgm:pt modelId="{7EE86E21-F7DA-4AC6-9A67-A7F5A7D96EAE}" type="pres">
      <dgm:prSet presAssocID="{FB0B0770-AB12-4910-ADDF-0B28F8409D3A}" presName="horz1" presStyleCnt="0"/>
      <dgm:spPr/>
    </dgm:pt>
    <dgm:pt modelId="{E67C2C2A-E258-41E6-976C-868D433AC982}" type="pres">
      <dgm:prSet presAssocID="{FB0B0770-AB12-4910-ADDF-0B28F8409D3A}" presName="tx1" presStyleLbl="revTx" presStyleIdx="4" presStyleCnt="7"/>
      <dgm:spPr/>
    </dgm:pt>
    <dgm:pt modelId="{4E0F05E0-B5FE-45A9-B997-616B6850FE86}" type="pres">
      <dgm:prSet presAssocID="{FB0B0770-AB12-4910-ADDF-0B28F8409D3A}" presName="vert1" presStyleCnt="0"/>
      <dgm:spPr/>
    </dgm:pt>
    <dgm:pt modelId="{9FF7A66D-4CE4-4147-9F2B-BA7DCE70FD50}" type="pres">
      <dgm:prSet presAssocID="{5AE85B8C-0573-40B3-B887-77748BEF6FEF}" presName="thickLine" presStyleLbl="alignNode1" presStyleIdx="5" presStyleCnt="7"/>
      <dgm:spPr/>
    </dgm:pt>
    <dgm:pt modelId="{8AE26CB1-3AAF-4E35-9625-FB870D0A2894}" type="pres">
      <dgm:prSet presAssocID="{5AE85B8C-0573-40B3-B887-77748BEF6FEF}" presName="horz1" presStyleCnt="0"/>
      <dgm:spPr/>
    </dgm:pt>
    <dgm:pt modelId="{93377498-C6C8-47F9-8CC1-3DF155B0CCB5}" type="pres">
      <dgm:prSet presAssocID="{5AE85B8C-0573-40B3-B887-77748BEF6FEF}" presName="tx1" presStyleLbl="revTx" presStyleIdx="5" presStyleCnt="7"/>
      <dgm:spPr/>
    </dgm:pt>
    <dgm:pt modelId="{E36D575A-4871-4B8E-8793-E386597086A5}" type="pres">
      <dgm:prSet presAssocID="{5AE85B8C-0573-40B3-B887-77748BEF6FEF}" presName="vert1" presStyleCnt="0"/>
      <dgm:spPr/>
    </dgm:pt>
    <dgm:pt modelId="{9E23890E-7AF0-4A54-A61C-EFB97CB5F353}" type="pres">
      <dgm:prSet presAssocID="{E5AC5110-729F-4B9A-A7D1-D9AC2311817F}" presName="thickLine" presStyleLbl="alignNode1" presStyleIdx="6" presStyleCnt="7"/>
      <dgm:spPr/>
    </dgm:pt>
    <dgm:pt modelId="{5F17F4D3-72F5-4976-9A6D-6BAD9EE68D74}" type="pres">
      <dgm:prSet presAssocID="{E5AC5110-729F-4B9A-A7D1-D9AC2311817F}" presName="horz1" presStyleCnt="0"/>
      <dgm:spPr/>
    </dgm:pt>
    <dgm:pt modelId="{6D2D602E-BF8A-427B-BDF4-9B2E7326C27C}" type="pres">
      <dgm:prSet presAssocID="{E5AC5110-729F-4B9A-A7D1-D9AC2311817F}" presName="tx1" presStyleLbl="revTx" presStyleIdx="6" presStyleCnt="7"/>
      <dgm:spPr/>
    </dgm:pt>
    <dgm:pt modelId="{2E35E165-46CE-4589-8B6E-0AD7242C8F91}" type="pres">
      <dgm:prSet presAssocID="{E5AC5110-729F-4B9A-A7D1-D9AC2311817F}" presName="vert1" presStyleCnt="0"/>
      <dgm:spPr/>
    </dgm:pt>
  </dgm:ptLst>
  <dgm:cxnLst>
    <dgm:cxn modelId="{DD089E15-34F9-40AB-9C06-53B0D6BA385E}" type="presOf" srcId="{3F1DDC2D-0B80-49F9-87FB-04F783D0094F}" destId="{FF817A55-E6E1-4C8C-B2A9-0D7930AF3FB1}" srcOrd="0" destOrd="0" presId="urn:microsoft.com/office/officeart/2008/layout/LinedList"/>
    <dgm:cxn modelId="{7FB40A18-2983-4074-B704-84157E1E3231}" type="presOf" srcId="{901A357C-0905-4F21-9FBE-CA7963B78FD6}" destId="{34C058A9-4A3E-41F8-84FB-5E980A5FEDE3}" srcOrd="0" destOrd="0" presId="urn:microsoft.com/office/officeart/2008/layout/LinedList"/>
    <dgm:cxn modelId="{32C24A1F-894B-40A0-907F-3813957975D0}" type="presOf" srcId="{603289DC-2269-4E61-9D32-B02C4D0B0CA5}" destId="{AB872074-A3C5-4D55-BF1B-86C22FA911BA}" srcOrd="0" destOrd="0" presId="urn:microsoft.com/office/officeart/2008/layout/LinedList"/>
    <dgm:cxn modelId="{4C5BA22D-1CCA-4278-AFB8-7169555468F0}" srcId="{603289DC-2269-4E61-9D32-B02C4D0B0CA5}" destId="{5AE85B8C-0573-40B3-B887-77748BEF6FEF}" srcOrd="5" destOrd="0" parTransId="{0A1063B8-D612-4961-8DF1-3429B0F4F8E4}" sibTransId="{55CCD2E5-9B89-434F-8D5A-0FBDCE832A0F}"/>
    <dgm:cxn modelId="{FCAC3538-20AC-4BE6-9911-E2F3B0A8827D}" srcId="{603289DC-2269-4E61-9D32-B02C4D0B0CA5}" destId="{95A3987D-8F1C-4CA0-BB87-E5578466007D}" srcOrd="0" destOrd="0" parTransId="{9D9F818C-9FC7-4AEE-B91A-7BD0FCED2E66}" sibTransId="{3EC90E0A-5584-4DF9-831E-44928C67C0C1}"/>
    <dgm:cxn modelId="{C850B95C-5905-406B-ABB7-9825B244DAB7}" type="presOf" srcId="{FB0B0770-AB12-4910-ADDF-0B28F8409D3A}" destId="{E67C2C2A-E258-41E6-976C-868D433AC982}" srcOrd="0" destOrd="0" presId="urn:microsoft.com/office/officeart/2008/layout/LinedList"/>
    <dgm:cxn modelId="{BC244055-8D0F-4958-BD5F-F57F8B813114}" srcId="{603289DC-2269-4E61-9D32-B02C4D0B0CA5}" destId="{901A357C-0905-4F21-9FBE-CA7963B78FD6}" srcOrd="1" destOrd="0" parTransId="{AFFC6BDF-E2F9-46A5-9486-79C1AEB77904}" sibTransId="{38792C9E-D0F0-419F-B49C-003003F76990}"/>
    <dgm:cxn modelId="{85179356-16F3-4825-B2FC-FEA67A2AB442}" type="presOf" srcId="{5AE85B8C-0573-40B3-B887-77748BEF6FEF}" destId="{93377498-C6C8-47F9-8CC1-3DF155B0CCB5}" srcOrd="0" destOrd="0" presId="urn:microsoft.com/office/officeart/2008/layout/LinedList"/>
    <dgm:cxn modelId="{1D0F9788-0C94-40CB-AFBF-DEBDB0210AB4}" srcId="{603289DC-2269-4E61-9D32-B02C4D0B0CA5}" destId="{FB0B0770-AB12-4910-ADDF-0B28F8409D3A}" srcOrd="4" destOrd="0" parTransId="{9725D665-C3F4-46BC-9407-DD115151FCB5}" sibTransId="{E6578E0B-16FA-45A9-808E-60608C356FCE}"/>
    <dgm:cxn modelId="{F445579B-7F94-4E7A-B6E4-6459715D1435}" type="presOf" srcId="{491A7032-D120-48E2-9518-5E64CB55F53D}" destId="{DC34811D-67FC-452A-8EF8-D889695D8087}" srcOrd="0" destOrd="0" presId="urn:microsoft.com/office/officeart/2008/layout/LinedList"/>
    <dgm:cxn modelId="{0A7371AC-A5F1-49E2-9DC9-5B6568795018}" srcId="{603289DC-2269-4E61-9D32-B02C4D0B0CA5}" destId="{3F1DDC2D-0B80-49F9-87FB-04F783D0094F}" srcOrd="3" destOrd="0" parTransId="{52F50B7C-39B4-4C86-B19B-CE33D20DA64D}" sibTransId="{1A510D43-4667-4B00-A5FC-2BCD4AAB61A0}"/>
    <dgm:cxn modelId="{1C3379D6-0148-45C5-BB9F-B17C97A641B6}" type="presOf" srcId="{E5AC5110-729F-4B9A-A7D1-D9AC2311817F}" destId="{6D2D602E-BF8A-427B-BDF4-9B2E7326C27C}" srcOrd="0" destOrd="0" presId="urn:microsoft.com/office/officeart/2008/layout/LinedList"/>
    <dgm:cxn modelId="{499220E1-CE09-45B3-9824-9F6679166D9D}" type="presOf" srcId="{95A3987D-8F1C-4CA0-BB87-E5578466007D}" destId="{A16441E0-482A-420D-A8A3-ECAB1D4F39F8}" srcOrd="0" destOrd="0" presId="urn:microsoft.com/office/officeart/2008/layout/LinedList"/>
    <dgm:cxn modelId="{34A8E5E1-8ECF-45A9-951B-D42728900E7E}" srcId="{603289DC-2269-4E61-9D32-B02C4D0B0CA5}" destId="{E5AC5110-729F-4B9A-A7D1-D9AC2311817F}" srcOrd="6" destOrd="0" parTransId="{2BF8164D-85C8-42D2-911A-19A743274D09}" sibTransId="{CFED6E6D-DD1F-43A0-AC89-AD2337D7FAA4}"/>
    <dgm:cxn modelId="{812E90F4-5FAB-4331-BFE5-D1ECD3A5387E}" srcId="{603289DC-2269-4E61-9D32-B02C4D0B0CA5}" destId="{491A7032-D120-48E2-9518-5E64CB55F53D}" srcOrd="2" destOrd="0" parTransId="{A2BA4E92-266E-4BAE-8EBC-DE800B7BBECC}" sibTransId="{DBE972EE-91E8-4FC2-B2DD-E7EEBA247163}"/>
    <dgm:cxn modelId="{DBA5A2BA-2745-4712-BCFB-81593F5ACA1E}" type="presParOf" srcId="{AB872074-A3C5-4D55-BF1B-86C22FA911BA}" destId="{FFBDE179-11CB-4F39-A4E2-7151F08415D2}" srcOrd="0" destOrd="0" presId="urn:microsoft.com/office/officeart/2008/layout/LinedList"/>
    <dgm:cxn modelId="{50132BB5-8B19-4AE5-9C9C-91E1747EE5D7}" type="presParOf" srcId="{AB872074-A3C5-4D55-BF1B-86C22FA911BA}" destId="{F4532FE8-A2F3-4C9C-9791-64158309EB01}" srcOrd="1" destOrd="0" presId="urn:microsoft.com/office/officeart/2008/layout/LinedList"/>
    <dgm:cxn modelId="{736A78BC-03C8-4850-BEA5-7222B126CEB9}" type="presParOf" srcId="{F4532FE8-A2F3-4C9C-9791-64158309EB01}" destId="{A16441E0-482A-420D-A8A3-ECAB1D4F39F8}" srcOrd="0" destOrd="0" presId="urn:microsoft.com/office/officeart/2008/layout/LinedList"/>
    <dgm:cxn modelId="{F9ED7BD9-9025-496B-99F5-F2BBA53D2CF4}" type="presParOf" srcId="{F4532FE8-A2F3-4C9C-9791-64158309EB01}" destId="{45A84E81-BC57-4392-A3BF-0844A18043DF}" srcOrd="1" destOrd="0" presId="urn:microsoft.com/office/officeart/2008/layout/LinedList"/>
    <dgm:cxn modelId="{488CDD1C-1DFE-4721-BAEA-AD00401509BC}" type="presParOf" srcId="{AB872074-A3C5-4D55-BF1B-86C22FA911BA}" destId="{A871383D-6F1E-47CE-9E3C-33A57DB571F1}" srcOrd="2" destOrd="0" presId="urn:microsoft.com/office/officeart/2008/layout/LinedList"/>
    <dgm:cxn modelId="{862AB52B-E58E-41DB-9B8C-FCEB2F6F766D}" type="presParOf" srcId="{AB872074-A3C5-4D55-BF1B-86C22FA911BA}" destId="{9F6ED672-777F-4381-8167-1219BF140D75}" srcOrd="3" destOrd="0" presId="urn:microsoft.com/office/officeart/2008/layout/LinedList"/>
    <dgm:cxn modelId="{06E2CE03-B0E7-4F2D-8D72-CC09C420FCB1}" type="presParOf" srcId="{9F6ED672-777F-4381-8167-1219BF140D75}" destId="{34C058A9-4A3E-41F8-84FB-5E980A5FEDE3}" srcOrd="0" destOrd="0" presId="urn:microsoft.com/office/officeart/2008/layout/LinedList"/>
    <dgm:cxn modelId="{A1ECB2CA-2425-4C17-AE22-6408AEAB768A}" type="presParOf" srcId="{9F6ED672-777F-4381-8167-1219BF140D75}" destId="{E103209E-B06C-44B3-98AB-21399A8620C4}" srcOrd="1" destOrd="0" presId="urn:microsoft.com/office/officeart/2008/layout/LinedList"/>
    <dgm:cxn modelId="{5910C7B9-9DE1-4E13-BC7D-440E6AAE2B44}" type="presParOf" srcId="{AB872074-A3C5-4D55-BF1B-86C22FA911BA}" destId="{4EAB1CCA-5C17-4B6C-A5C6-EB267497E346}" srcOrd="4" destOrd="0" presId="urn:microsoft.com/office/officeart/2008/layout/LinedList"/>
    <dgm:cxn modelId="{82F4A419-521F-46F7-AF00-C81D1D3AF9F1}" type="presParOf" srcId="{AB872074-A3C5-4D55-BF1B-86C22FA911BA}" destId="{13C7F04D-AA90-44C3-A3D0-294ED111D43E}" srcOrd="5" destOrd="0" presId="urn:microsoft.com/office/officeart/2008/layout/LinedList"/>
    <dgm:cxn modelId="{9EA37A2B-015D-44A8-A39E-C06D12561E09}" type="presParOf" srcId="{13C7F04D-AA90-44C3-A3D0-294ED111D43E}" destId="{DC34811D-67FC-452A-8EF8-D889695D8087}" srcOrd="0" destOrd="0" presId="urn:microsoft.com/office/officeart/2008/layout/LinedList"/>
    <dgm:cxn modelId="{542465CE-0789-4F3B-84DE-A8631D662D36}" type="presParOf" srcId="{13C7F04D-AA90-44C3-A3D0-294ED111D43E}" destId="{295F155A-4024-4FC4-99AC-31ACD5096140}" srcOrd="1" destOrd="0" presId="urn:microsoft.com/office/officeart/2008/layout/LinedList"/>
    <dgm:cxn modelId="{76927ED9-8E4C-45DB-A0E6-C28DD6FCD0E3}" type="presParOf" srcId="{AB872074-A3C5-4D55-BF1B-86C22FA911BA}" destId="{8B419FFF-B1F5-445F-8F77-1B0F4E3C5D94}" srcOrd="6" destOrd="0" presId="urn:microsoft.com/office/officeart/2008/layout/LinedList"/>
    <dgm:cxn modelId="{6593DCC3-659D-4018-A3BB-9E29A36C4888}" type="presParOf" srcId="{AB872074-A3C5-4D55-BF1B-86C22FA911BA}" destId="{8C954718-FE0A-4DA0-9AD4-2571A3F6511F}" srcOrd="7" destOrd="0" presId="urn:microsoft.com/office/officeart/2008/layout/LinedList"/>
    <dgm:cxn modelId="{91E4B8FD-8029-4A60-BA76-7C2F84A017EC}" type="presParOf" srcId="{8C954718-FE0A-4DA0-9AD4-2571A3F6511F}" destId="{FF817A55-E6E1-4C8C-B2A9-0D7930AF3FB1}" srcOrd="0" destOrd="0" presId="urn:microsoft.com/office/officeart/2008/layout/LinedList"/>
    <dgm:cxn modelId="{57069DC1-C58E-4841-8302-B48B5F4FF1FF}" type="presParOf" srcId="{8C954718-FE0A-4DA0-9AD4-2571A3F6511F}" destId="{D1B52DBD-B55A-4B2A-8FC7-CCA7393E3458}" srcOrd="1" destOrd="0" presId="urn:microsoft.com/office/officeart/2008/layout/LinedList"/>
    <dgm:cxn modelId="{26FDA53C-2008-4998-A1F5-ACAF835DA2D6}" type="presParOf" srcId="{AB872074-A3C5-4D55-BF1B-86C22FA911BA}" destId="{CC89A657-F16D-42A9-BF91-1EBAEB74C90E}" srcOrd="8" destOrd="0" presId="urn:microsoft.com/office/officeart/2008/layout/LinedList"/>
    <dgm:cxn modelId="{C67EE20F-DE24-4EFA-91D4-6FCEA0D2ABFF}" type="presParOf" srcId="{AB872074-A3C5-4D55-BF1B-86C22FA911BA}" destId="{7EE86E21-F7DA-4AC6-9A67-A7F5A7D96EAE}" srcOrd="9" destOrd="0" presId="urn:microsoft.com/office/officeart/2008/layout/LinedList"/>
    <dgm:cxn modelId="{6CA04433-5F37-410C-A1D3-D8A631A41C42}" type="presParOf" srcId="{7EE86E21-F7DA-4AC6-9A67-A7F5A7D96EAE}" destId="{E67C2C2A-E258-41E6-976C-868D433AC982}" srcOrd="0" destOrd="0" presId="urn:microsoft.com/office/officeart/2008/layout/LinedList"/>
    <dgm:cxn modelId="{6A0ED22B-7FDD-4348-A6A7-CDC811A48165}" type="presParOf" srcId="{7EE86E21-F7DA-4AC6-9A67-A7F5A7D96EAE}" destId="{4E0F05E0-B5FE-45A9-B997-616B6850FE86}" srcOrd="1" destOrd="0" presId="urn:microsoft.com/office/officeart/2008/layout/LinedList"/>
    <dgm:cxn modelId="{F606C37C-5DA1-44B6-902B-D4F13D4EB1C3}" type="presParOf" srcId="{AB872074-A3C5-4D55-BF1B-86C22FA911BA}" destId="{9FF7A66D-4CE4-4147-9F2B-BA7DCE70FD50}" srcOrd="10" destOrd="0" presId="urn:microsoft.com/office/officeart/2008/layout/LinedList"/>
    <dgm:cxn modelId="{A88DB8FC-AEF4-403A-8828-1EC527007CD2}" type="presParOf" srcId="{AB872074-A3C5-4D55-BF1B-86C22FA911BA}" destId="{8AE26CB1-3AAF-4E35-9625-FB870D0A2894}" srcOrd="11" destOrd="0" presId="urn:microsoft.com/office/officeart/2008/layout/LinedList"/>
    <dgm:cxn modelId="{4FE1B9FA-8ED9-42DD-BC81-BE1FAB7B2470}" type="presParOf" srcId="{8AE26CB1-3AAF-4E35-9625-FB870D0A2894}" destId="{93377498-C6C8-47F9-8CC1-3DF155B0CCB5}" srcOrd="0" destOrd="0" presId="urn:microsoft.com/office/officeart/2008/layout/LinedList"/>
    <dgm:cxn modelId="{F2DE51EE-43BD-4136-B1CC-3D7F14B97F45}" type="presParOf" srcId="{8AE26CB1-3AAF-4E35-9625-FB870D0A2894}" destId="{E36D575A-4871-4B8E-8793-E386597086A5}" srcOrd="1" destOrd="0" presId="urn:microsoft.com/office/officeart/2008/layout/LinedList"/>
    <dgm:cxn modelId="{5E39A7A2-0812-4C65-A3CA-F066347E4851}" type="presParOf" srcId="{AB872074-A3C5-4D55-BF1B-86C22FA911BA}" destId="{9E23890E-7AF0-4A54-A61C-EFB97CB5F353}" srcOrd="12" destOrd="0" presId="urn:microsoft.com/office/officeart/2008/layout/LinedList"/>
    <dgm:cxn modelId="{4FBC65FE-B744-4EC8-B8A9-F819B37BDCCC}" type="presParOf" srcId="{AB872074-A3C5-4D55-BF1B-86C22FA911BA}" destId="{5F17F4D3-72F5-4976-9A6D-6BAD9EE68D74}" srcOrd="13" destOrd="0" presId="urn:microsoft.com/office/officeart/2008/layout/LinedList"/>
    <dgm:cxn modelId="{CCAE2E63-7764-4447-8B6E-B75608DFF48F}" type="presParOf" srcId="{5F17F4D3-72F5-4976-9A6D-6BAD9EE68D74}" destId="{6D2D602E-BF8A-427B-BDF4-9B2E7326C27C}" srcOrd="0" destOrd="0" presId="urn:microsoft.com/office/officeart/2008/layout/LinedList"/>
    <dgm:cxn modelId="{52859F15-C2CE-475F-970F-4A79FEF0E69F}" type="presParOf" srcId="{5F17F4D3-72F5-4976-9A6D-6BAD9EE68D74}" destId="{2E35E165-46CE-4589-8B6E-0AD7242C8F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DE179-11CB-4F39-A4E2-7151F08415D2}">
      <dsp:nvSpPr>
        <dsp:cNvPr id="0" name=""/>
        <dsp:cNvSpPr/>
      </dsp:nvSpPr>
      <dsp:spPr>
        <a:xfrm>
          <a:off x="0" y="471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441E0-482A-420D-A8A3-ECAB1D4F39F8}">
      <dsp:nvSpPr>
        <dsp:cNvPr id="0" name=""/>
        <dsp:cNvSpPr/>
      </dsp:nvSpPr>
      <dsp:spPr>
        <a:xfrm>
          <a:off x="0" y="471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igtree" pitchFamily="2" charset="0"/>
            </a:rPr>
            <a:t>Network Configuration Overview</a:t>
          </a:r>
        </a:p>
      </dsp:txBody>
      <dsp:txXfrm>
        <a:off x="0" y="471"/>
        <a:ext cx="5978072" cy="552157"/>
      </dsp:txXfrm>
    </dsp:sp>
    <dsp:sp modelId="{A871383D-6F1E-47CE-9E3C-33A57DB571F1}">
      <dsp:nvSpPr>
        <dsp:cNvPr id="0" name=""/>
        <dsp:cNvSpPr/>
      </dsp:nvSpPr>
      <dsp:spPr>
        <a:xfrm>
          <a:off x="0" y="552629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058A9-4A3E-41F8-84FB-5E980A5FEDE3}">
      <dsp:nvSpPr>
        <dsp:cNvPr id="0" name=""/>
        <dsp:cNvSpPr/>
      </dsp:nvSpPr>
      <dsp:spPr>
        <a:xfrm>
          <a:off x="0" y="552629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igtree" pitchFamily="2" charset="0"/>
            </a:rPr>
            <a:t>Physical and Logical Network Layout</a:t>
          </a:r>
        </a:p>
      </dsp:txBody>
      <dsp:txXfrm>
        <a:off x="0" y="552629"/>
        <a:ext cx="5978072" cy="552157"/>
      </dsp:txXfrm>
    </dsp:sp>
    <dsp:sp modelId="{4EAB1CCA-5C17-4B6C-A5C6-EB267497E346}">
      <dsp:nvSpPr>
        <dsp:cNvPr id="0" name=""/>
        <dsp:cNvSpPr/>
      </dsp:nvSpPr>
      <dsp:spPr>
        <a:xfrm>
          <a:off x="0" y="1104787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4811D-67FC-452A-8EF8-D889695D8087}">
      <dsp:nvSpPr>
        <dsp:cNvPr id="0" name=""/>
        <dsp:cNvSpPr/>
      </dsp:nvSpPr>
      <dsp:spPr>
        <a:xfrm>
          <a:off x="0" y="1104787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igtree" pitchFamily="2" charset="0"/>
            </a:rPr>
            <a:t>IP Addressing Scheme Details</a:t>
          </a:r>
        </a:p>
      </dsp:txBody>
      <dsp:txXfrm>
        <a:off x="0" y="1104787"/>
        <a:ext cx="5978072" cy="552157"/>
      </dsp:txXfrm>
    </dsp:sp>
    <dsp:sp modelId="{8B419FFF-B1F5-445F-8F77-1B0F4E3C5D94}">
      <dsp:nvSpPr>
        <dsp:cNvPr id="0" name=""/>
        <dsp:cNvSpPr/>
      </dsp:nvSpPr>
      <dsp:spPr>
        <a:xfrm>
          <a:off x="0" y="1656945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17A55-E6E1-4C8C-B2A9-0D7930AF3FB1}">
      <dsp:nvSpPr>
        <dsp:cNvPr id="0" name=""/>
        <dsp:cNvSpPr/>
      </dsp:nvSpPr>
      <dsp:spPr>
        <a:xfrm>
          <a:off x="0" y="1656945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igtree" pitchFamily="2" charset="0"/>
            </a:rPr>
            <a:t>Router Configurations Breakdown</a:t>
          </a:r>
        </a:p>
      </dsp:txBody>
      <dsp:txXfrm>
        <a:off x="0" y="1656945"/>
        <a:ext cx="5978072" cy="552157"/>
      </dsp:txXfrm>
    </dsp:sp>
    <dsp:sp modelId="{CC89A657-F16D-42A9-BF91-1EBAEB74C90E}">
      <dsp:nvSpPr>
        <dsp:cNvPr id="0" name=""/>
        <dsp:cNvSpPr/>
      </dsp:nvSpPr>
      <dsp:spPr>
        <a:xfrm>
          <a:off x="0" y="2209102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C2C2A-E258-41E6-976C-868D433AC982}">
      <dsp:nvSpPr>
        <dsp:cNvPr id="0" name=""/>
        <dsp:cNvSpPr/>
      </dsp:nvSpPr>
      <dsp:spPr>
        <a:xfrm>
          <a:off x="0" y="2209102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igtree" pitchFamily="2" charset="0"/>
            </a:rPr>
            <a:t>Switch Configurations Overview</a:t>
          </a:r>
        </a:p>
      </dsp:txBody>
      <dsp:txXfrm>
        <a:off x="0" y="2209102"/>
        <a:ext cx="5978072" cy="552157"/>
      </dsp:txXfrm>
    </dsp:sp>
    <dsp:sp modelId="{9FF7A66D-4CE4-4147-9F2B-BA7DCE70FD50}">
      <dsp:nvSpPr>
        <dsp:cNvPr id="0" name=""/>
        <dsp:cNvSpPr/>
      </dsp:nvSpPr>
      <dsp:spPr>
        <a:xfrm>
          <a:off x="0" y="2761260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77498-C6C8-47F9-8CC1-3DF155B0CCB5}">
      <dsp:nvSpPr>
        <dsp:cNvPr id="0" name=""/>
        <dsp:cNvSpPr/>
      </dsp:nvSpPr>
      <dsp:spPr>
        <a:xfrm>
          <a:off x="0" y="2761260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igtree" pitchFamily="2" charset="0"/>
            </a:rPr>
            <a:t>VLAN Assignments and Configurations</a:t>
          </a:r>
        </a:p>
      </dsp:txBody>
      <dsp:txXfrm>
        <a:off x="0" y="2761260"/>
        <a:ext cx="5978072" cy="552157"/>
      </dsp:txXfrm>
    </dsp:sp>
    <dsp:sp modelId="{9E23890E-7AF0-4A54-A61C-EFB97CB5F353}">
      <dsp:nvSpPr>
        <dsp:cNvPr id="0" name=""/>
        <dsp:cNvSpPr/>
      </dsp:nvSpPr>
      <dsp:spPr>
        <a:xfrm>
          <a:off x="0" y="3313418"/>
          <a:ext cx="59780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D602E-BF8A-427B-BDF4-9B2E7326C27C}">
      <dsp:nvSpPr>
        <dsp:cNvPr id="0" name=""/>
        <dsp:cNvSpPr/>
      </dsp:nvSpPr>
      <dsp:spPr>
        <a:xfrm>
          <a:off x="0" y="3313418"/>
          <a:ext cx="5978072" cy="552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igtree" pitchFamily="2" charset="0"/>
            </a:rPr>
            <a:t>Demo</a:t>
          </a:r>
        </a:p>
      </dsp:txBody>
      <dsp:txXfrm>
        <a:off x="0" y="3313418"/>
        <a:ext cx="5978072" cy="552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609C2-396D-4957-A9FD-DB84ED781C51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2B66E-F3D4-4D0C-9210-DE8BB7EF9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08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2B66E-F3D4-4D0C-9210-DE8BB7EF9E0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63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047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Figtree" pitchFamily="2" charset="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Figtree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42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892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070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27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935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405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2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67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66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95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29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60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0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843-F34B-4FFB-83CD-9C2EB774A272}" type="datetimeFigureOut">
              <a:rPr lang="en-CA" smtClean="0"/>
              <a:t>2024-12-10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A71D-E8F1-4711-AFA0-AAC74091BB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0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Figtree" pitchFamily="2" charset="0"/>
              </a:defRPr>
            </a:lvl1pPr>
          </a:lstStyle>
          <a:p>
            <a:fld id="{7B4A7843-F34B-4FFB-83CD-9C2EB774A272}" type="datetimeFigureOut">
              <a:rPr lang="en-CA" smtClean="0"/>
              <a:pPr/>
              <a:t>2024-12-10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Figtree" pitchFamily="2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Figtree" pitchFamily="2" charset="0"/>
              </a:defRPr>
            </a:lvl1pPr>
          </a:lstStyle>
          <a:p>
            <a:fld id="{4B83A71D-E8F1-4711-AFA0-AAC74091BB42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9148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Figtree" pitchFamily="2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Figtree" pitchFamily="2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Figtree" pitchFamily="2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Figtree" pitchFamily="2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Figtree" pitchFamily="2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Figtree" pitchFamily="2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0074-3773-AA2B-37A8-A56240EB9F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9682" y="452284"/>
            <a:ext cx="6731999" cy="19664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200" b="1" dirty="0">
                <a:latin typeface="Figtree" pitchFamily="2" charset="0"/>
              </a:rPr>
              <a:t>Comprehensive Network Configuration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E0DE9C-4D63-357E-765A-81954AE8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" r="5716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CD2A4E-A002-F890-390A-9F1C5F202181}"/>
              </a:ext>
            </a:extLst>
          </p:cNvPr>
          <p:cNvSpPr txBox="1"/>
          <p:nvPr/>
        </p:nvSpPr>
        <p:spPr>
          <a:xfrm>
            <a:off x="4939682" y="2222308"/>
            <a:ext cx="6692256" cy="147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fontAlgn="auto">
              <a:spcBef>
                <a:spcPct val="20000"/>
              </a:spcBef>
              <a:spcAft>
                <a:spcPts val="600"/>
              </a:spcAft>
              <a:buClr>
                <a:srgbClr val="B05349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100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Figtree" pitchFamily="2" charset="0"/>
              </a:rPr>
              <a:t>An In-Depth Analysis of Network Infrastructure and Configurations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E6F472-FE44-E0E2-2CAD-1176F6D79585}"/>
              </a:ext>
            </a:extLst>
          </p:cNvPr>
          <p:cNvSpPr txBox="1"/>
          <p:nvPr/>
        </p:nvSpPr>
        <p:spPr>
          <a:xfrm>
            <a:off x="4679883" y="4242502"/>
            <a:ext cx="69520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gtree" pitchFamily="2" charset="0"/>
                <a:ea typeface="Tahoma" panose="020B0604030504040204" pitchFamily="34" charset="0"/>
                <a:cs typeface="Tahoma" panose="020B0604030504040204" pitchFamily="34" charset="0"/>
              </a:rPr>
              <a:t>Presented by: </a:t>
            </a:r>
          </a:p>
          <a:p>
            <a:pPr algn="ctr">
              <a:spcAft>
                <a:spcPts val="600"/>
              </a:spcAft>
            </a:pPr>
            <a:r>
              <a:rPr lang="en-CA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gtree" pitchFamily="2" charset="0"/>
                <a:ea typeface="Tahoma" panose="020B0604030504040204" pitchFamily="34" charset="0"/>
                <a:cs typeface="Tahoma" panose="020B0604030504040204" pitchFamily="34" charset="0"/>
              </a:rPr>
              <a:t>Vinh Vu,</a:t>
            </a:r>
          </a:p>
          <a:p>
            <a:pPr algn="ctr">
              <a:spcAft>
                <a:spcPts val="600"/>
              </a:spcAft>
            </a:pPr>
            <a:r>
              <a:rPr lang="en-CA" sz="2000" b="1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gtree" pitchFamily="2" charset="0"/>
                <a:ea typeface="Tahoma" panose="020B0604030504040204" pitchFamily="34" charset="0"/>
                <a:cs typeface="Tahoma" panose="020B0604030504040204" pitchFamily="34" charset="0"/>
              </a:rPr>
              <a:t>Kunjal</a:t>
            </a:r>
            <a:r>
              <a:rPr lang="en-CA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gtree" pitchFamily="2" charset="0"/>
                <a:ea typeface="Tahoma" panose="020B0604030504040204" pitchFamily="34" charset="0"/>
                <a:cs typeface="Tahoma" panose="020B0604030504040204" pitchFamily="34" charset="0"/>
              </a:rPr>
              <a:t> Mahant, </a:t>
            </a:r>
          </a:p>
          <a:p>
            <a:pPr algn="ctr">
              <a:spcAft>
                <a:spcPts val="600"/>
              </a:spcAft>
            </a:pPr>
            <a:r>
              <a:rPr lang="en-CA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gtree" pitchFamily="2" charset="0"/>
                <a:ea typeface="Tahoma" panose="020B0604030504040204" pitchFamily="34" charset="0"/>
                <a:cs typeface="Tahoma" panose="020B0604030504040204" pitchFamily="34" charset="0"/>
              </a:rPr>
              <a:t>Baljinder Kaur</a:t>
            </a:r>
          </a:p>
          <a:p>
            <a:pPr algn="ctr">
              <a:spcAft>
                <a:spcPts val="600"/>
              </a:spcAft>
            </a:pPr>
            <a:r>
              <a:rPr lang="en-CA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gtree" pitchFamily="2" charset="0"/>
                <a:ea typeface="Tahoma" panose="020B0604030504040204" pitchFamily="34" charset="0"/>
                <a:cs typeface="Tahoma" panose="020B0604030504040204" pitchFamily="34" charset="0"/>
              </a:rPr>
              <a:t>Date: Dec. 12, 2024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E58B2F-1CF9-7E7B-28C1-4E3DCD262E77}"/>
              </a:ext>
            </a:extLst>
          </p:cNvPr>
          <p:cNvCxnSpPr/>
          <p:nvPr/>
        </p:nvCxnSpPr>
        <p:spPr>
          <a:xfrm>
            <a:off x="4939681" y="3697794"/>
            <a:ext cx="6732000" cy="0"/>
          </a:xfrm>
          <a:prstGeom prst="line">
            <a:avLst/>
          </a:prstGeom>
          <a:ln w="76200" cmpd="tri">
            <a:gradFill>
              <a:gsLst>
                <a:gs pos="0">
                  <a:srgbClr val="8409FF">
                    <a:lumMod val="96000"/>
                    <a:lumOff val="4000"/>
                  </a:srgb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4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5B44-5E0B-2B65-2687-19D70513A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F28B-1CB1-1535-6A1F-801B5BE1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8959"/>
            <a:ext cx="10353762" cy="970450"/>
          </a:xfrm>
        </p:spPr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 Assignments and Configurations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8A0F5-668D-9AA2-B69D-E68AD6A3D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688" y="2229207"/>
            <a:ext cx="4895330" cy="380384"/>
          </a:xfrm>
        </p:spPr>
        <p:txBody>
          <a:bodyPr/>
          <a:lstStyle/>
          <a:p>
            <a:r>
              <a:rPr lang="en-CA" b="1" dirty="0">
                <a:effectLst/>
              </a:rPr>
              <a:t>VLAN 10 (Customer Support Dept.)</a:t>
            </a:r>
            <a:endParaRPr lang="en-CA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C349C-2571-E236-ACF6-3BDB3F75D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7201" y="2686616"/>
            <a:ext cx="4962309" cy="742384"/>
          </a:xfrm>
        </p:spPr>
        <p:txBody>
          <a:bodyPr>
            <a:normAutofit/>
          </a:bodyPr>
          <a:lstStyle/>
          <a:p>
            <a:r>
              <a:rPr lang="en-US" dirty="0"/>
              <a:t>Branch Office 1 Switch: Ports 1-2 (i.e. </a:t>
            </a:r>
            <a:r>
              <a:rPr lang="en-US" dirty="0" err="1"/>
              <a:t>Fa0</a:t>
            </a:r>
            <a:r>
              <a:rPr lang="en-US" dirty="0"/>
              <a:t>/1 - 0/2)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D063F-E608-C450-5741-1AF40863B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490" y="1971183"/>
            <a:ext cx="4895330" cy="396972"/>
          </a:xfrm>
        </p:spPr>
        <p:txBody>
          <a:bodyPr/>
          <a:lstStyle/>
          <a:p>
            <a:r>
              <a:rPr lang="en-CA" b="1" dirty="0">
                <a:effectLst/>
              </a:rPr>
              <a:t>VLAN 10 (Finance Department)</a:t>
            </a:r>
            <a:endParaRPr lang="en-CA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2C17E-45BB-D676-4C78-2E5F17AF1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9003" y="2620582"/>
            <a:ext cx="4962309" cy="742384"/>
          </a:xfrm>
        </p:spPr>
        <p:txBody>
          <a:bodyPr>
            <a:normAutofit/>
          </a:bodyPr>
          <a:lstStyle/>
          <a:p>
            <a:r>
              <a:rPr lang="en-US" dirty="0"/>
              <a:t>Branch Office 2 Switch: Ports 1-2 (i.e. </a:t>
            </a:r>
            <a:r>
              <a:rPr lang="en-US" dirty="0" err="1"/>
              <a:t>Fa0</a:t>
            </a:r>
            <a:r>
              <a:rPr lang="en-US" dirty="0"/>
              <a:t>/1 - 0/2)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BE595-5571-C5C8-8793-194B1B4035B0}"/>
              </a:ext>
            </a:extLst>
          </p:cNvPr>
          <p:cNvSpPr txBox="1"/>
          <p:nvPr/>
        </p:nvSpPr>
        <p:spPr>
          <a:xfrm>
            <a:off x="453844" y="42304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CA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Figtree" pitchFamily="2" charset="0"/>
              </a:rPr>
              <a:t>VLAN 20 (Marketing Department)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5B3F6-EDF5-142E-B6A9-524CB244F463}"/>
              </a:ext>
            </a:extLst>
          </p:cNvPr>
          <p:cNvSpPr txBox="1"/>
          <p:nvPr/>
        </p:nvSpPr>
        <p:spPr>
          <a:xfrm>
            <a:off x="964189" y="4692089"/>
            <a:ext cx="5075310" cy="94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342900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Branch Office 1 Switch: Ports 3-4 (i.e.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Fa0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/3 - 0/4)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910B5-5B52-C06D-4670-33F23E476A41}"/>
              </a:ext>
            </a:extLst>
          </p:cNvPr>
          <p:cNvSpPr txBox="1"/>
          <p:nvPr/>
        </p:nvSpPr>
        <p:spPr>
          <a:xfrm>
            <a:off x="5642155" y="42202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CA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Figtree" pitchFamily="2" charset="0"/>
              </a:rPr>
              <a:t>VLAN 20 (R &amp; D Department)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7930E-9AFF-B2C6-AB17-2875FD83D27C}"/>
              </a:ext>
            </a:extLst>
          </p:cNvPr>
          <p:cNvSpPr txBox="1"/>
          <p:nvPr/>
        </p:nvSpPr>
        <p:spPr>
          <a:xfrm>
            <a:off x="6272801" y="5007131"/>
            <a:ext cx="507531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Branch Office 2 Switch: Ports 3-4 (i.e.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Fa0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/3 - 0/4)</a:t>
            </a:r>
            <a:endParaRPr lang="en-CA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Figtree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6A127A-3816-1812-B9A9-504B727FF041}"/>
              </a:ext>
            </a:extLst>
          </p:cNvPr>
          <p:cNvCxnSpPr/>
          <p:nvPr/>
        </p:nvCxnSpPr>
        <p:spPr>
          <a:xfrm>
            <a:off x="913795" y="3588774"/>
            <a:ext cx="5069204" cy="0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D2274E-B36F-FBD6-7F1D-C98105742B26}"/>
              </a:ext>
            </a:extLst>
          </p:cNvPr>
          <p:cNvCxnSpPr/>
          <p:nvPr/>
        </p:nvCxnSpPr>
        <p:spPr>
          <a:xfrm>
            <a:off x="6198353" y="3588774"/>
            <a:ext cx="5069204" cy="0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AB8AEDE-BCA4-1A5C-749C-F3765729B19F}"/>
              </a:ext>
            </a:extLst>
          </p:cNvPr>
          <p:cNvSpPr txBox="1">
            <a:spLocks/>
          </p:cNvSpPr>
          <p:nvPr/>
        </p:nvSpPr>
        <p:spPr>
          <a:xfrm>
            <a:off x="746825" y="1236840"/>
            <a:ext cx="4895330" cy="380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 Office 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9F2CD3-BAF9-71AE-6ABE-DAEE74D9E035}"/>
              </a:ext>
            </a:extLst>
          </p:cNvPr>
          <p:cNvSpPr txBox="1">
            <a:spLocks/>
          </p:cNvSpPr>
          <p:nvPr/>
        </p:nvSpPr>
        <p:spPr>
          <a:xfrm>
            <a:off x="6209003" y="1259938"/>
            <a:ext cx="4895330" cy="380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 Office 2</a:t>
            </a:r>
          </a:p>
        </p:txBody>
      </p:sp>
    </p:spTree>
    <p:extLst>
      <p:ext uri="{BB962C8B-B14F-4D97-AF65-F5344CB8AC3E}">
        <p14:creationId xmlns:p14="http://schemas.microsoft.com/office/powerpoint/2010/main" val="65924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9B45253F-0EBC-A403-EDC4-7E9DA09AA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 b="865"/>
          <a:stretch/>
        </p:blipFill>
        <p:spPr>
          <a:xfrm>
            <a:off x="-651399" y="-1250731"/>
            <a:ext cx="14415542" cy="8108731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4F78C-D137-6CD5-8E82-8E2A1B5E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09600"/>
            <a:ext cx="4100419" cy="5624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5563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32E7F496-5042-133A-8B32-0A2665E7C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405" y="757086"/>
            <a:ext cx="9578142" cy="2028894"/>
          </a:xfrm>
        </p:spPr>
        <p:txBody>
          <a:bodyPr>
            <a:noAutofit/>
          </a:bodyPr>
          <a:lstStyle/>
          <a:p>
            <a:r>
              <a:rPr lang="en-CA" sz="6000" b="1" dirty="0">
                <a:solidFill>
                  <a:schemeClr val="bg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Comprehensive Network Configuration</a:t>
            </a:r>
            <a:endParaRPr lang="en-CA" sz="6000" b="1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2" name="Subtitle 2">
            <a:extLst>
              <a:ext uri="{FF2B5EF4-FFF2-40B4-BE49-F238E27FC236}">
                <a16:creationId xmlns:a16="http://schemas.microsoft.com/office/drawing/2014/main" id="{679194B8-F08E-EDE9-BEC0-26018D408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0547" y="4083821"/>
            <a:ext cx="5259324" cy="2557869"/>
          </a:xfrm>
        </p:spPr>
        <p:txBody>
          <a:bodyPr>
            <a:noAutofit/>
          </a:bodyPr>
          <a:lstStyle/>
          <a:p>
            <a:r>
              <a:rPr lang="en-CA" b="1" dirty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by: </a:t>
            </a:r>
          </a:p>
          <a:p>
            <a:r>
              <a:rPr lang="en-CA" b="1" dirty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Vinh Vu,</a:t>
            </a:r>
          </a:p>
          <a:p>
            <a:r>
              <a:rPr lang="en-CA" b="1" dirty="0" err="1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Kunjal</a:t>
            </a:r>
            <a:r>
              <a:rPr lang="en-CA" b="1" dirty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Mahant, </a:t>
            </a:r>
          </a:p>
          <a:p>
            <a:r>
              <a:rPr lang="en-CA" b="1" dirty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Baljinder Kaur</a:t>
            </a:r>
          </a:p>
          <a:p>
            <a:r>
              <a:rPr lang="en-CA" b="1" dirty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Date: Dec. 12, 2024</a:t>
            </a:r>
            <a:endParaRPr lang="en-CA" dirty="0">
              <a:solidFill>
                <a:schemeClr val="tx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96D6508-EC7A-13E9-6490-81F0DD9C772F}"/>
              </a:ext>
            </a:extLst>
          </p:cNvPr>
          <p:cNvSpPr txBox="1"/>
          <p:nvPr/>
        </p:nvSpPr>
        <p:spPr>
          <a:xfrm>
            <a:off x="3048" y="3296834"/>
            <a:ext cx="12188952" cy="492443"/>
          </a:xfrm>
          <a:prstGeom prst="rect">
            <a:avLst/>
          </a:prstGeom>
          <a:solidFill>
            <a:srgbClr val="212123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0F1F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In-Depth Analysis of Network Infrastructure and Configurations</a:t>
            </a:r>
            <a:endParaRPr kumimoji="0" lang="en-CA" sz="2600" b="1" i="0" u="none" strike="noStrike" kern="1200" cap="none" spc="0" normalizeH="0" baseline="0" noProof="0" dirty="0">
              <a:ln>
                <a:noFill/>
              </a:ln>
              <a:solidFill>
                <a:srgbClr val="F0F1F3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5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5B8D-781A-D9A4-932D-D2786D4C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dirty="0">
                <a:latin typeface="Figtree" pitchFamily="2" charset="0"/>
              </a:rPr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72EC84-A998-4FEF-12C6-99E1B7553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402084"/>
              </p:ext>
            </p:extLst>
          </p:nvPr>
        </p:nvGraphicFramePr>
        <p:xfrm>
          <a:off x="5146160" y="1828801"/>
          <a:ext cx="5978072" cy="386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white cubes with red lines&#10;&#10;Description automatically generated">
            <a:extLst>
              <a:ext uri="{FF2B5EF4-FFF2-40B4-BE49-F238E27FC236}">
                <a16:creationId xmlns:a16="http://schemas.microsoft.com/office/drawing/2014/main" id="{8EDAA722-94D3-B38C-26D7-AC81CE9372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304" r="12796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rystal lattice grid">
            <a:extLst>
              <a:ext uri="{FF2B5EF4-FFF2-40B4-BE49-F238E27FC236}">
                <a16:creationId xmlns:a16="http://schemas.microsoft.com/office/drawing/2014/main" id="{768F73EC-D53D-9A0C-0BC3-B6E2253B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AAED9-85B9-AD8C-A2FB-280B4FF4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07" y="276814"/>
            <a:ext cx="10410081" cy="12413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>
                <a:latin typeface="Figtree" pitchFamily="2" charset="0"/>
              </a:rPr>
              <a:t>Network Configuration Overview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BC9AC0-4DEE-9AB2-3CA8-AAB0A626BF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693"/>
          <a:stretch/>
        </p:blipFill>
        <p:spPr>
          <a:xfrm>
            <a:off x="1380467" y="1514168"/>
            <a:ext cx="9722962" cy="5015392"/>
          </a:xfrm>
          <a:prstGeom prst="rect">
            <a:avLst/>
          </a:prstGeom>
        </p:spPr>
      </p:pic>
      <p:pic>
        <p:nvPicPr>
          <p:cNvPr id="20" name="Picture 19" descr="A black and white router&#10;&#10;Description automatically generated">
            <a:extLst>
              <a:ext uri="{FF2B5EF4-FFF2-40B4-BE49-F238E27FC236}">
                <a16:creationId xmlns:a16="http://schemas.microsoft.com/office/drawing/2014/main" id="{6AB848F3-BBBD-E3A4-8CE5-433C6EA32B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63" y="5698370"/>
            <a:ext cx="913298" cy="913298"/>
          </a:xfrm>
          <a:prstGeom prst="rect">
            <a:avLst/>
          </a:prstGeom>
        </p:spPr>
      </p:pic>
      <p:pic>
        <p:nvPicPr>
          <p:cNvPr id="21" name="Picture 20" descr="A black and white line art of a device&#10;&#10;Description automatically generated">
            <a:extLst>
              <a:ext uri="{FF2B5EF4-FFF2-40B4-BE49-F238E27FC236}">
                <a16:creationId xmlns:a16="http://schemas.microsoft.com/office/drawing/2014/main" id="{127C707A-70A2-F6B1-F02E-0331888E42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57" y="5698370"/>
            <a:ext cx="913298" cy="913298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338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E6D3BB-6FC5-7B6F-F11C-938473498962}"/>
              </a:ext>
            </a:extLst>
          </p:cNvPr>
          <p:cNvSpPr txBox="1">
            <a:spLocks/>
          </p:cNvSpPr>
          <p:nvPr/>
        </p:nvSpPr>
        <p:spPr>
          <a:xfrm>
            <a:off x="1005872" y="1756598"/>
            <a:ext cx="4876344" cy="5448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effectLst/>
              </a:rPr>
              <a:t>Physical Layout</a:t>
            </a:r>
            <a:endParaRPr lang="en-CA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05918A-28A0-5243-61EB-3D6F45EF3229}"/>
              </a:ext>
            </a:extLst>
          </p:cNvPr>
          <p:cNvSpPr txBox="1">
            <a:spLocks/>
          </p:cNvSpPr>
          <p:nvPr/>
        </p:nvSpPr>
        <p:spPr>
          <a:xfrm>
            <a:off x="700654" y="762000"/>
            <a:ext cx="10790692" cy="9552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effectLst/>
              </a:rPr>
              <a:t>Physical and Logical Network Layout</a:t>
            </a:r>
            <a:endParaRPr lang="en-CA" sz="4800" b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A49D1C-7C09-674C-54CB-D2E5AAF814C7}"/>
              </a:ext>
            </a:extLst>
          </p:cNvPr>
          <p:cNvSpPr txBox="1">
            <a:spLocks/>
          </p:cNvSpPr>
          <p:nvPr/>
        </p:nvSpPr>
        <p:spPr>
          <a:xfrm>
            <a:off x="1020690" y="2321143"/>
            <a:ext cx="4876344" cy="3411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Main Office: Contains one router and one switch, managing 8 computer connections in Administrative, HR, Sales, and IT departments.</a:t>
            </a:r>
          </a:p>
          <a:p>
            <a:r>
              <a:rPr lang="en-US" sz="1700" dirty="0"/>
              <a:t>Branch Office 1: Contains one router and one switch, managing 4 computer connections in Customer Support and Marketing departments.</a:t>
            </a:r>
          </a:p>
          <a:p>
            <a:r>
              <a:rPr lang="en-US" sz="1700" dirty="0"/>
              <a:t>Branch Office 2: Contains one router and one switch, managing 4 computer connections in Research and Development and Finance departments.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9008C8-FF86-5567-48AC-9F85ABA35E70}"/>
              </a:ext>
            </a:extLst>
          </p:cNvPr>
          <p:cNvSpPr txBox="1">
            <a:spLocks/>
          </p:cNvSpPr>
          <p:nvPr/>
        </p:nvSpPr>
        <p:spPr>
          <a:xfrm>
            <a:off x="6294967" y="1756599"/>
            <a:ext cx="4895330" cy="5448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effectLst/>
              </a:rPr>
              <a:t>Logical Layout</a:t>
            </a:r>
            <a:endParaRPr lang="en-CA" b="1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CD435D0-077A-5384-AEF8-B7E275018863}"/>
              </a:ext>
            </a:extLst>
          </p:cNvPr>
          <p:cNvSpPr txBox="1">
            <a:spLocks/>
          </p:cNvSpPr>
          <p:nvPr/>
        </p:nvSpPr>
        <p:spPr>
          <a:xfrm>
            <a:off x="6294967" y="2340809"/>
            <a:ext cx="4895330" cy="3411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/>
              <a:t>Main Office Network:</a:t>
            </a:r>
          </a:p>
          <a:p>
            <a:r>
              <a:rPr lang="en-US"/>
              <a:t>Administrative Department: 192.168.0.0/25</a:t>
            </a:r>
          </a:p>
          <a:p>
            <a:r>
              <a:rPr lang="en-US"/>
              <a:t>HR Department: 192.168.0.128/25</a:t>
            </a:r>
          </a:p>
          <a:p>
            <a:r>
              <a:rPr lang="en-US"/>
              <a:t>Sales Department: 192.168.1.0/25</a:t>
            </a:r>
          </a:p>
          <a:p>
            <a:r>
              <a:rPr lang="en-US"/>
              <a:t>IT Department: 192.168.1.128/25</a:t>
            </a:r>
          </a:p>
          <a:p>
            <a:pPr marL="36900" indent="0">
              <a:buFont typeface="Wingdings 2" charset="2"/>
              <a:buNone/>
            </a:pPr>
            <a:r>
              <a:rPr lang="en-US"/>
              <a:t>Branch Office 1 Network:</a:t>
            </a:r>
          </a:p>
          <a:p>
            <a:r>
              <a:rPr lang="en-CA"/>
              <a:t>Customer Support Department: 192.168.2.0/26</a:t>
            </a:r>
          </a:p>
          <a:p>
            <a:r>
              <a:rPr lang="en-CA"/>
              <a:t>Marketing Department: 192.168.2.64/26</a:t>
            </a:r>
          </a:p>
          <a:p>
            <a:pPr marL="36900" indent="0">
              <a:buFont typeface="Wingdings 2" charset="2"/>
              <a:buNone/>
            </a:pPr>
            <a:r>
              <a:rPr lang="en-US"/>
              <a:t>Branch Office 2 Network:</a:t>
            </a:r>
            <a:endParaRPr lang="en-CA"/>
          </a:p>
          <a:p>
            <a:r>
              <a:rPr lang="en-US"/>
              <a:t>Finance Department: 192.168.6.0/26</a:t>
            </a:r>
          </a:p>
          <a:p>
            <a:r>
              <a:rPr lang="en-US"/>
              <a:t>R &amp; D Department: 192.168.6.64/26</a:t>
            </a:r>
            <a:endParaRPr lang="en-CA"/>
          </a:p>
          <a:p>
            <a:pPr marL="36900" indent="0">
              <a:buFont typeface="Wingdings 2" charset="2"/>
              <a:buNone/>
            </a:pPr>
            <a:endParaRPr lang="en-US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038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0A33-DA52-3217-17F1-06D4315E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/>
              </a:rPr>
              <a:t>IP Addressing Scheme Details</a:t>
            </a:r>
            <a:endParaRPr lang="en-C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9CED6-64C4-CC9F-18CA-587CE63EC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690" y="1950129"/>
            <a:ext cx="4895330" cy="380384"/>
          </a:xfrm>
        </p:spPr>
        <p:txBody>
          <a:bodyPr/>
          <a:lstStyle/>
          <a:p>
            <a:r>
              <a:rPr lang="en-CA" b="1" dirty="0">
                <a:effectLst/>
              </a:rPr>
              <a:t>Main Office Admin Department</a:t>
            </a:r>
            <a:endParaRPr lang="en-CA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B0341-D652-E968-9541-3A203797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0690" y="2534507"/>
            <a:ext cx="4962309" cy="1129979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Subnet: 192.168.0.0/25</a:t>
            </a:r>
          </a:p>
          <a:p>
            <a:r>
              <a:rPr lang="en-CA" dirty="0"/>
              <a:t>Router IP: 192.168.0.1</a:t>
            </a:r>
          </a:p>
          <a:p>
            <a:r>
              <a:rPr lang="en-CA" dirty="0"/>
              <a:t>Usable IP Range: 192.168.0.2 to 192.168.0.126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8B53A-621D-F1FD-B619-6C60D19B2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5980" y="1933541"/>
            <a:ext cx="4895330" cy="396972"/>
          </a:xfrm>
        </p:spPr>
        <p:txBody>
          <a:bodyPr/>
          <a:lstStyle/>
          <a:p>
            <a:r>
              <a:rPr lang="en-CA" b="1" dirty="0">
                <a:effectLst/>
              </a:rPr>
              <a:t>Main Office HR Department</a:t>
            </a:r>
            <a:endParaRPr lang="en-CA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F7E1C-3471-B66F-542F-C3E09D08E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9001" y="2490261"/>
            <a:ext cx="4962309" cy="1174225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Subnet: 192.168.0.128/25</a:t>
            </a:r>
          </a:p>
          <a:p>
            <a:r>
              <a:rPr lang="en-CA" dirty="0"/>
              <a:t>Router IP: 192.168.0.129</a:t>
            </a:r>
          </a:p>
          <a:p>
            <a:r>
              <a:rPr lang="en-CA" dirty="0"/>
              <a:t>Usable IP Range: 192.168.0.130 to 192.168.0.254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F18AA-C8E0-18D2-A8A7-51497CF487FC}"/>
              </a:ext>
            </a:extLst>
          </p:cNvPr>
          <p:cNvSpPr txBox="1"/>
          <p:nvPr/>
        </p:nvSpPr>
        <p:spPr>
          <a:xfrm>
            <a:off x="251250" y="40658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CA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Figtree" pitchFamily="2" charset="0"/>
              </a:rPr>
              <a:t>Main Office Sales Department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B3919-4435-1464-E9C5-5AFE69FABA2D}"/>
              </a:ext>
            </a:extLst>
          </p:cNvPr>
          <p:cNvSpPr txBox="1"/>
          <p:nvPr/>
        </p:nvSpPr>
        <p:spPr>
          <a:xfrm>
            <a:off x="1020690" y="4635519"/>
            <a:ext cx="609600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CA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Subnet: 192.168.1.0/25</a:t>
            </a:r>
          </a:p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CA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Router IP: 192.168.1.1</a:t>
            </a:r>
          </a:p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CA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Usable IP Range: 192.168.1.2 to 192.168.1.126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E80C8-51B8-76C2-4CAB-D3318E1CEBFB}"/>
              </a:ext>
            </a:extLst>
          </p:cNvPr>
          <p:cNvSpPr txBox="1"/>
          <p:nvPr/>
        </p:nvSpPr>
        <p:spPr>
          <a:xfrm>
            <a:off x="5459903" y="40476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CA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Figtree" pitchFamily="2" charset="0"/>
              </a:rPr>
              <a:t>Main Office IT Department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D84D9-CFE4-D2D1-FE98-E20AA0A35120}"/>
              </a:ext>
            </a:extLst>
          </p:cNvPr>
          <p:cNvSpPr txBox="1"/>
          <p:nvPr/>
        </p:nvSpPr>
        <p:spPr>
          <a:xfrm>
            <a:off x="6347250" y="4574697"/>
            <a:ext cx="609600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CA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Subnet: 192.168.1.128/25</a:t>
            </a:r>
          </a:p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CA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Router IP: 192.168.1.129</a:t>
            </a:r>
          </a:p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CA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Usable IP Range: 192.168.1.130 to 192.168.1.254</a:t>
            </a:r>
          </a:p>
        </p:txBody>
      </p:sp>
    </p:spTree>
    <p:extLst>
      <p:ext uri="{BB962C8B-B14F-4D97-AF65-F5344CB8AC3E}">
        <p14:creationId xmlns:p14="http://schemas.microsoft.com/office/powerpoint/2010/main" val="234909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F189843B-2F65-D839-6784-B70A4A6C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 Configurations Breakdown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29995B0-E006-9D85-3593-7353D843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3062277"/>
            <a:ext cx="3300984" cy="576262"/>
          </a:xfrm>
        </p:spPr>
        <p:txBody>
          <a:bodyPr/>
          <a:lstStyle/>
          <a:p>
            <a:r>
              <a:rPr lang="en-CA" b="1" dirty="0">
                <a:effectLst/>
              </a:rPr>
              <a:t>Main Office Router</a:t>
            </a:r>
            <a:endParaRPr lang="en-CA" b="1" dirty="0"/>
          </a:p>
        </p:txBody>
      </p:sp>
      <p:pic>
        <p:nvPicPr>
          <p:cNvPr id="47" name="Picture Placeholder 46" descr="A building with a few windows&#10;&#10;Description automatically generated with medium confidence">
            <a:extLst>
              <a:ext uri="{FF2B5EF4-FFF2-40B4-BE49-F238E27FC236}">
                <a16:creationId xmlns:a16="http://schemas.microsoft.com/office/drawing/2014/main" id="{CB92A4CF-5184-2CB4-C0C1-656ED93B4CA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5" t="-1850" r="-7085" b="-1850"/>
          <a:stretch/>
        </p:blipFill>
        <p:spPr>
          <a:xfrm>
            <a:off x="1096963" y="1881188"/>
            <a:ext cx="3000375" cy="1157287"/>
          </a:xfrm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7EF53C7-A18D-EBEA-86BD-96022E2C130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3795" y="3687097"/>
            <a:ext cx="3300984" cy="3117328"/>
          </a:xfrm>
        </p:spPr>
        <p:txBody>
          <a:bodyPr>
            <a:normAutofit/>
          </a:bodyPr>
          <a:lstStyle/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700" dirty="0"/>
              <a:t>Hostname: </a:t>
            </a:r>
            <a:r>
              <a:rPr lang="en-CA" sz="1700" dirty="0" err="1"/>
              <a:t>MainOfficeRouter</a:t>
            </a:r>
            <a:endParaRPr lang="en-CA" sz="1700" dirty="0"/>
          </a:p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/0.10 - 192.168.0.1/25</a:t>
            </a:r>
          </a:p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/0.20 - 192.168.0.129/25</a:t>
            </a:r>
          </a:p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/0.30 - 192.168.1.1/25</a:t>
            </a:r>
          </a:p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/0.40 - 192.168.1.129/25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152B30-EBD7-3A3C-095F-811F8A50C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1435" y="3062277"/>
            <a:ext cx="3300984" cy="576262"/>
          </a:xfrm>
        </p:spPr>
        <p:txBody>
          <a:bodyPr/>
          <a:lstStyle/>
          <a:p>
            <a:r>
              <a:rPr lang="en-CA" b="1" dirty="0">
                <a:effectLst/>
              </a:rPr>
              <a:t>Branch Office 1 Router</a:t>
            </a:r>
            <a:endParaRPr lang="en-CA" b="1" dirty="0"/>
          </a:p>
        </p:txBody>
      </p:sp>
      <p:pic>
        <p:nvPicPr>
          <p:cNvPr id="49" name="Picture Placeholder 48" descr="A logo of a branch office&#10;&#10;Description automatically generated">
            <a:extLst>
              <a:ext uri="{FF2B5EF4-FFF2-40B4-BE49-F238E27FC236}">
                <a16:creationId xmlns:a16="http://schemas.microsoft.com/office/drawing/2014/main" id="{9FD40BC1-A1F9-5119-AD33-5BBD5327BE4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6" t="-1850" r="-3026" b="-1850"/>
          <a:stretch/>
        </p:blipFill>
        <p:spPr>
          <a:xfrm>
            <a:off x="4545013" y="1878013"/>
            <a:ext cx="3092450" cy="1157287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D13E48D-77BC-8083-FDC7-3AE55EF7EB6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41435" y="3638539"/>
            <a:ext cx="3196676" cy="3067061"/>
          </a:xfrm>
        </p:spPr>
        <p:txBody>
          <a:bodyPr>
            <a:normAutofit/>
          </a:bodyPr>
          <a:lstStyle/>
          <a:p>
            <a:pPr marL="342900" indent="-306000" algn="l">
              <a:buFont typeface="Wingdings 2" charset="2"/>
              <a:buChar char=""/>
            </a:pPr>
            <a:r>
              <a:rPr lang="en-CA" sz="1700" dirty="0"/>
              <a:t>Hostname: </a:t>
            </a:r>
            <a:r>
              <a:rPr lang="en-CA" sz="1700" dirty="0" err="1"/>
              <a:t>BranchOffice1Router</a:t>
            </a:r>
            <a:endParaRPr lang="en-CA" sz="1700" dirty="0"/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/0.10 - 192.168.2.1/26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/0.20 - 192.168.2.65/26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Serial2</a:t>
            </a:r>
            <a:r>
              <a:rPr lang="en-CA" sz="1700" dirty="0"/>
              <a:t>/0 - 30.0.0.2/8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Serial3</a:t>
            </a:r>
            <a:r>
              <a:rPr lang="en-CA" sz="1700" dirty="0"/>
              <a:t>/0 - 20.0.0.1/8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90119C3-1ACA-F044-72AE-1399E693DF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7221" y="3076368"/>
            <a:ext cx="3300984" cy="576262"/>
          </a:xfrm>
        </p:spPr>
        <p:txBody>
          <a:bodyPr/>
          <a:lstStyle/>
          <a:p>
            <a:r>
              <a:rPr lang="en-CA" b="1" dirty="0">
                <a:effectLst/>
              </a:rPr>
              <a:t>Branch Office 2 Router</a:t>
            </a:r>
            <a:endParaRPr lang="en-CA" b="1" dirty="0"/>
          </a:p>
        </p:txBody>
      </p:sp>
      <p:pic>
        <p:nvPicPr>
          <p:cNvPr id="51" name="Picture Placeholder 50" descr="A logo of a building&#10;&#10;Description automatically generated">
            <a:extLst>
              <a:ext uri="{FF2B5EF4-FFF2-40B4-BE49-F238E27FC236}">
                <a16:creationId xmlns:a16="http://schemas.microsoft.com/office/drawing/2014/main" id="{3E34AB31-E5BE-2A52-E201-CE2DA2FB456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 b="1293"/>
          <a:stretch/>
        </p:blipFill>
        <p:spPr>
          <a:xfrm>
            <a:off x="8059738" y="1878013"/>
            <a:ext cx="3092450" cy="1157287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252384F-EABE-7724-2881-8DD9AC41D7AF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66572" y="3638539"/>
            <a:ext cx="3196676" cy="3165882"/>
          </a:xfrm>
        </p:spPr>
        <p:txBody>
          <a:bodyPr>
            <a:normAutofit/>
          </a:bodyPr>
          <a:lstStyle/>
          <a:p>
            <a:pPr marL="342900" indent="-306000" algn="l">
              <a:buFont typeface="Wingdings 2" charset="2"/>
              <a:buChar char=""/>
            </a:pPr>
            <a:r>
              <a:rPr lang="en-CA" sz="1700" dirty="0"/>
              <a:t>Hostname: </a:t>
            </a:r>
            <a:r>
              <a:rPr lang="en-CA" sz="1700" dirty="0" err="1"/>
              <a:t>BranchOffice2Router</a:t>
            </a:r>
            <a:endParaRPr lang="en-CA" sz="1700" dirty="0"/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/0.10 - 192.168.6.1/26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FastEthernet0</a:t>
            </a:r>
            <a:r>
              <a:rPr lang="en-CA" sz="1700" dirty="0"/>
              <a:t>/0.20 - 192.168.6.65/26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Serial2</a:t>
            </a:r>
            <a:r>
              <a:rPr lang="en-CA" sz="1700" dirty="0"/>
              <a:t>/0 - 10.0.0.2/8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700" dirty="0" err="1"/>
              <a:t>Serial3</a:t>
            </a:r>
            <a:r>
              <a:rPr lang="en-CA" sz="1700" dirty="0"/>
              <a:t>/0 - 30.0.0.1/8</a:t>
            </a:r>
          </a:p>
          <a:p>
            <a:endParaRPr lang="en-CA" dirty="0"/>
          </a:p>
        </p:txBody>
      </p:sp>
      <p:sp>
        <p:nvSpPr>
          <p:cNvPr id="43" name="Picture Placeholder 37">
            <a:extLst>
              <a:ext uri="{FF2B5EF4-FFF2-40B4-BE49-F238E27FC236}">
                <a16:creationId xmlns:a16="http://schemas.microsoft.com/office/drawing/2014/main" id="{72ED8FC8-BDA8-A6FD-7379-710887E59BEA}"/>
              </a:ext>
            </a:extLst>
          </p:cNvPr>
          <p:cNvSpPr txBox="1">
            <a:spLocks/>
          </p:cNvSpPr>
          <p:nvPr/>
        </p:nvSpPr>
        <p:spPr>
          <a:xfrm>
            <a:off x="4636958" y="1919961"/>
            <a:ext cx="3001153" cy="115640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7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186E-7736-BA4C-8261-7CCFFF1B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Configurations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9E85C-F6BE-0D28-D44C-57CE3969E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3038168"/>
            <a:ext cx="3300984" cy="576262"/>
          </a:xfrm>
        </p:spPr>
        <p:txBody>
          <a:bodyPr/>
          <a:lstStyle/>
          <a:p>
            <a:r>
              <a:rPr lang="en-CA" b="1" dirty="0">
                <a:effectLst/>
              </a:rPr>
              <a:t>Main Office Switch</a:t>
            </a:r>
            <a:endParaRPr lang="en-CA" b="1" dirty="0"/>
          </a:p>
        </p:txBody>
      </p:sp>
      <p:pic>
        <p:nvPicPr>
          <p:cNvPr id="15" name="Picture Placeholder 14" descr="A close up of a device&#10;&#10;Description automatically generated">
            <a:extLst>
              <a:ext uri="{FF2B5EF4-FFF2-40B4-BE49-F238E27FC236}">
                <a16:creationId xmlns:a16="http://schemas.microsoft.com/office/drawing/2014/main" id="{22E55C0E-1506-9954-0AF0-2E1DC96F8D6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4" t="4958" r="-3134" b="4958"/>
          <a:stretch/>
        </p:blipFill>
        <p:spPr>
          <a:xfrm>
            <a:off x="1017587" y="1938339"/>
            <a:ext cx="3197191" cy="113506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542BF-F660-AD23-DE9C-6404FF88D74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3795" y="3687097"/>
            <a:ext cx="3300984" cy="3170901"/>
          </a:xfrm>
        </p:spPr>
        <p:txBody>
          <a:bodyPr>
            <a:normAutofit/>
          </a:bodyPr>
          <a:lstStyle/>
          <a:p>
            <a:pPr marL="342900" indent="-306000" algn="l">
              <a:buFont typeface="Wingdings 2" charset="2"/>
              <a:buChar char=""/>
            </a:pPr>
            <a:r>
              <a:rPr lang="en-CA" sz="1505" dirty="0"/>
              <a:t>Hostname: </a:t>
            </a:r>
            <a:r>
              <a:rPr lang="en-CA" sz="1505" dirty="0" err="1"/>
              <a:t>MainOfficeSwitch</a:t>
            </a:r>
            <a:endParaRPr lang="en-CA" sz="1505" dirty="0"/>
          </a:p>
          <a:p>
            <a:pPr marL="342900" indent="-306000" algn="l">
              <a:buFont typeface="Wingdings 2" charset="2"/>
              <a:buChar char=""/>
            </a:pPr>
            <a:r>
              <a:rPr lang="en-CA" sz="1505" dirty="0"/>
              <a:t>VLAN 10 (Administrative Department) - Port Range: </a:t>
            </a:r>
            <a:r>
              <a:rPr lang="en-CA" sz="1505" dirty="0" err="1"/>
              <a:t>FastEthernet0</a:t>
            </a:r>
            <a:r>
              <a:rPr lang="en-CA" sz="1505" dirty="0"/>
              <a:t>/1 - 2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505" dirty="0"/>
              <a:t>VLAN 20 (HR Department) - Port Range: </a:t>
            </a:r>
            <a:r>
              <a:rPr lang="en-CA" sz="1505" dirty="0" err="1"/>
              <a:t>FastEthernet0</a:t>
            </a:r>
            <a:r>
              <a:rPr lang="en-CA" sz="1505" dirty="0"/>
              <a:t>/3 - 4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505" dirty="0"/>
              <a:t>VLAN 30 (Sales Department) - Port Range: </a:t>
            </a:r>
            <a:r>
              <a:rPr lang="en-CA" sz="1505" dirty="0" err="1"/>
              <a:t>FastEthernet0</a:t>
            </a:r>
            <a:r>
              <a:rPr lang="en-CA" sz="1505" dirty="0"/>
              <a:t>/5 – 6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CA" sz="1505" dirty="0"/>
              <a:t>VLAN 40 (IT Department) - Port Range: </a:t>
            </a:r>
            <a:r>
              <a:rPr lang="en-CA" sz="1505" dirty="0" err="1"/>
              <a:t>FastEthernet0</a:t>
            </a:r>
            <a:r>
              <a:rPr lang="en-CA" sz="1505" dirty="0"/>
              <a:t>/7 – 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0CEBFC-6A62-E73F-91B4-39ADB1CAC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0183" y="3038868"/>
            <a:ext cx="3300984" cy="576262"/>
          </a:xfrm>
        </p:spPr>
        <p:txBody>
          <a:bodyPr/>
          <a:lstStyle/>
          <a:p>
            <a:r>
              <a:rPr lang="en-CA" b="1" dirty="0">
                <a:effectLst/>
              </a:rPr>
              <a:t>Branch Office 1 Switch</a:t>
            </a:r>
            <a:endParaRPr lang="en-CA" b="1" dirty="0"/>
          </a:p>
        </p:txBody>
      </p:sp>
      <p:pic>
        <p:nvPicPr>
          <p:cNvPr id="17" name="Picture Placeholder 16" descr="A black and white switch with a rectangular object with a blue light&#10;&#10;Description automatically generated with medium confidence">
            <a:extLst>
              <a:ext uri="{FF2B5EF4-FFF2-40B4-BE49-F238E27FC236}">
                <a16:creationId xmlns:a16="http://schemas.microsoft.com/office/drawing/2014/main" id="{FA072C96-FD21-9A88-8965-73F495EDA01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 b="3698"/>
          <a:stretch/>
        </p:blipFill>
        <p:spPr>
          <a:xfrm>
            <a:off x="4545013" y="1938338"/>
            <a:ext cx="3092450" cy="110013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81EC9B-6E7D-05B9-41FF-729A76159268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41435" y="3687097"/>
            <a:ext cx="3300984" cy="3170902"/>
          </a:xfrm>
        </p:spPr>
        <p:txBody>
          <a:bodyPr>
            <a:normAutofit/>
          </a:bodyPr>
          <a:lstStyle/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800" dirty="0"/>
              <a:t>Hostname: </a:t>
            </a:r>
            <a:r>
              <a:rPr lang="en-CA" sz="1800" dirty="0" err="1"/>
              <a:t>BranchOffice1Switch</a:t>
            </a:r>
            <a:endParaRPr lang="en-CA" sz="1800" dirty="0"/>
          </a:p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800" dirty="0"/>
              <a:t>VLAN 10 (Customer Support Department) - Port Range: </a:t>
            </a:r>
            <a:r>
              <a:rPr lang="en-CA" sz="1800" dirty="0" err="1"/>
              <a:t>FastEthernet0</a:t>
            </a:r>
            <a:r>
              <a:rPr lang="en-CA" sz="1800" dirty="0"/>
              <a:t>/1 - 2</a:t>
            </a:r>
          </a:p>
          <a:p>
            <a:pPr marL="342900" indent="-306000" algn="l">
              <a:lnSpc>
                <a:spcPct val="90000"/>
              </a:lnSpc>
              <a:buFont typeface="Wingdings 2" charset="2"/>
              <a:buChar char=""/>
            </a:pPr>
            <a:r>
              <a:rPr lang="en-CA" sz="1800" dirty="0"/>
              <a:t>VLAN 20 (Marketing Department) - Port Range: </a:t>
            </a:r>
            <a:r>
              <a:rPr lang="en-CA" sz="1800" dirty="0" err="1"/>
              <a:t>FastEthernet0</a:t>
            </a:r>
            <a:r>
              <a:rPr lang="en-CA" sz="1800" dirty="0"/>
              <a:t>/3 – 4</a:t>
            </a:r>
          </a:p>
          <a:p>
            <a:endParaRPr lang="en-C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B70BF8-E506-FC18-9C0B-FAF6DCF9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7223" y="3026909"/>
            <a:ext cx="3300984" cy="576262"/>
          </a:xfrm>
        </p:spPr>
        <p:txBody>
          <a:bodyPr/>
          <a:lstStyle/>
          <a:p>
            <a:r>
              <a:rPr lang="en-CA" b="1" dirty="0">
                <a:effectLst/>
              </a:rPr>
              <a:t>Branch Office 2 Switch</a:t>
            </a:r>
            <a:endParaRPr lang="en-CA" b="1" dirty="0"/>
          </a:p>
        </p:txBody>
      </p:sp>
      <p:pic>
        <p:nvPicPr>
          <p:cNvPr id="19" name="Picture Placeholder 18" descr="A black and white switch with blue buttons and white text&#10;&#10;Description automatically generated">
            <a:extLst>
              <a:ext uri="{FF2B5EF4-FFF2-40B4-BE49-F238E27FC236}">
                <a16:creationId xmlns:a16="http://schemas.microsoft.com/office/drawing/2014/main" id="{83BEF908-E851-FD7D-493B-E151493C2E8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 b="3765"/>
          <a:stretch/>
        </p:blipFill>
        <p:spPr>
          <a:xfrm>
            <a:off x="8075613" y="1935163"/>
            <a:ext cx="3192462" cy="109855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B8E248-C776-0516-66A3-DAD052C8CDF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66572" y="3687097"/>
            <a:ext cx="3300984" cy="3170902"/>
          </a:xfrm>
        </p:spPr>
        <p:txBody>
          <a:bodyPr>
            <a:normAutofit/>
          </a:bodyPr>
          <a:lstStyle/>
          <a:p>
            <a:pPr marL="342900" indent="-306000" algn="l">
              <a:buFont typeface="Wingdings 2" charset="2"/>
              <a:buChar char=""/>
            </a:pPr>
            <a:r>
              <a:rPr lang="en-US" sz="1800" dirty="0"/>
              <a:t>Hostname: </a:t>
            </a:r>
            <a:r>
              <a:rPr lang="en-US" sz="1800" dirty="0" err="1"/>
              <a:t>BranchOffice2Switch</a:t>
            </a:r>
            <a:endParaRPr lang="en-US" sz="1800" dirty="0"/>
          </a:p>
          <a:p>
            <a:pPr marL="342900" indent="-306000" algn="l">
              <a:buFont typeface="Wingdings 2" charset="2"/>
              <a:buChar char=""/>
            </a:pPr>
            <a:r>
              <a:rPr lang="en-US" sz="1800" dirty="0"/>
              <a:t>VLAN 10 (Finance Department) - Port Range: </a:t>
            </a:r>
            <a:r>
              <a:rPr lang="en-US" sz="1800" dirty="0" err="1"/>
              <a:t>FastEthernet0</a:t>
            </a:r>
            <a:r>
              <a:rPr lang="en-US" sz="1800" dirty="0"/>
              <a:t>/1 - 2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n-US" sz="1800" dirty="0"/>
              <a:t>VLAN 20 (Research and Development Department) - Port Range: </a:t>
            </a:r>
            <a:r>
              <a:rPr lang="en-US" sz="1800" dirty="0" err="1"/>
              <a:t>FastEthernet0</a:t>
            </a:r>
            <a:r>
              <a:rPr lang="en-US" sz="1800" dirty="0"/>
              <a:t>/3 - 4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336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A11B-532F-C954-9764-7796A14A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8FD4-4129-D1B1-A31D-8410F692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8959"/>
            <a:ext cx="10353762" cy="970450"/>
          </a:xfrm>
        </p:spPr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 Assignments and Configurations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09E18-288B-7C69-FC22-6D83F7E3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732" y="2224006"/>
            <a:ext cx="4895330" cy="380384"/>
          </a:xfrm>
        </p:spPr>
        <p:txBody>
          <a:bodyPr/>
          <a:lstStyle/>
          <a:p>
            <a:r>
              <a:rPr lang="en-CA" b="1" dirty="0">
                <a:effectLst/>
              </a:rPr>
              <a:t>VLAN 10 (Admin Department)</a:t>
            </a:r>
            <a:endParaRPr lang="en-CA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386CF-B173-CA5D-E69C-D8045F92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0732" y="2781357"/>
            <a:ext cx="4962309" cy="742384"/>
          </a:xfrm>
        </p:spPr>
        <p:txBody>
          <a:bodyPr>
            <a:normAutofit/>
          </a:bodyPr>
          <a:lstStyle/>
          <a:p>
            <a:r>
              <a:rPr lang="en-US" dirty="0"/>
              <a:t>Main Office Switch: Ports 1-2 (i.e. </a:t>
            </a:r>
            <a:r>
              <a:rPr lang="en-US" dirty="0" err="1"/>
              <a:t>Fa0</a:t>
            </a:r>
            <a:r>
              <a:rPr lang="en-US" dirty="0"/>
              <a:t>/1 - 0/2)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B2FE4-A42D-547F-3495-9AAACDD9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490" y="2194526"/>
            <a:ext cx="4895330" cy="396972"/>
          </a:xfrm>
        </p:spPr>
        <p:txBody>
          <a:bodyPr/>
          <a:lstStyle/>
          <a:p>
            <a:r>
              <a:rPr lang="en-CA" b="1" dirty="0">
                <a:effectLst/>
              </a:rPr>
              <a:t>VLAN 20 (HR Department)</a:t>
            </a:r>
            <a:endParaRPr lang="en-CA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12724-2015-99C7-CF47-6FDAF9616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511" y="2831145"/>
            <a:ext cx="4962309" cy="742384"/>
          </a:xfrm>
        </p:spPr>
        <p:txBody>
          <a:bodyPr>
            <a:normAutofit/>
          </a:bodyPr>
          <a:lstStyle/>
          <a:p>
            <a:r>
              <a:rPr lang="en-US" dirty="0"/>
              <a:t>Main Office Switch: Ports 3-4 (i.e. </a:t>
            </a:r>
            <a:r>
              <a:rPr lang="en-US" dirty="0" err="1"/>
              <a:t>Fa0</a:t>
            </a:r>
            <a:r>
              <a:rPr lang="en-US" dirty="0"/>
              <a:t>/3 - 0/4)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4C3A-83C6-A775-DE4C-BB3C76224E9E}"/>
              </a:ext>
            </a:extLst>
          </p:cNvPr>
          <p:cNvSpPr txBox="1"/>
          <p:nvPr/>
        </p:nvSpPr>
        <p:spPr>
          <a:xfrm>
            <a:off x="251250" y="42101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CA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Figtree" pitchFamily="2" charset="0"/>
              </a:rPr>
              <a:t>VLAN 30 (Sales Department)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325CE-FC47-436C-3AB0-12A42E1A7083}"/>
              </a:ext>
            </a:extLst>
          </p:cNvPr>
          <p:cNvSpPr txBox="1"/>
          <p:nvPr/>
        </p:nvSpPr>
        <p:spPr>
          <a:xfrm>
            <a:off x="964189" y="4692089"/>
            <a:ext cx="5075310" cy="94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342900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Main Office Switch: Ports 5-6 (i.e.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Fa0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/5 - 0/6)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819BA-FF53-696A-439B-0003F15FD805}"/>
              </a:ext>
            </a:extLst>
          </p:cNvPr>
          <p:cNvSpPr txBox="1"/>
          <p:nvPr/>
        </p:nvSpPr>
        <p:spPr>
          <a:xfrm>
            <a:off x="5642155" y="42202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CA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latin typeface="Figtree" pitchFamily="2" charset="0"/>
              </a:rPr>
              <a:t>VLAN 40 (IT Department)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8101F-6D8F-87EE-B05A-3ED312DA6048}"/>
              </a:ext>
            </a:extLst>
          </p:cNvPr>
          <p:cNvSpPr txBox="1"/>
          <p:nvPr/>
        </p:nvSpPr>
        <p:spPr>
          <a:xfrm>
            <a:off x="6307504" y="5049110"/>
            <a:ext cx="492030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06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Main Office Switch: Ports 7-8 (i.e.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Fa0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</a:rPr>
              <a:t>/7 - 0/8)</a:t>
            </a:r>
            <a:endParaRPr lang="en-CA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Figtree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2B0621-0290-29F2-B8C2-8A93E534B44D}"/>
              </a:ext>
            </a:extLst>
          </p:cNvPr>
          <p:cNvCxnSpPr/>
          <p:nvPr/>
        </p:nvCxnSpPr>
        <p:spPr>
          <a:xfrm>
            <a:off x="913795" y="3755922"/>
            <a:ext cx="5069204" cy="0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6F8832-345F-ABA7-AA47-2920627C9C5B}"/>
              </a:ext>
            </a:extLst>
          </p:cNvPr>
          <p:cNvCxnSpPr/>
          <p:nvPr/>
        </p:nvCxnSpPr>
        <p:spPr>
          <a:xfrm>
            <a:off x="6198353" y="3755922"/>
            <a:ext cx="5069204" cy="0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A45572-4C06-AE44-4BFD-BCC32D56160F}"/>
              </a:ext>
            </a:extLst>
          </p:cNvPr>
          <p:cNvSpPr txBox="1">
            <a:spLocks/>
          </p:cNvSpPr>
          <p:nvPr/>
        </p:nvSpPr>
        <p:spPr>
          <a:xfrm>
            <a:off x="913795" y="1071717"/>
            <a:ext cx="10314016" cy="5455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Figtree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Office</a:t>
            </a:r>
          </a:p>
        </p:txBody>
      </p:sp>
    </p:spTree>
    <p:extLst>
      <p:ext uri="{BB962C8B-B14F-4D97-AF65-F5344CB8AC3E}">
        <p14:creationId xmlns:p14="http://schemas.microsoft.com/office/powerpoint/2010/main" val="1607753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673</Words>
  <Application>Microsoft Office PowerPoint</Application>
  <PresentationFormat>Widescreen</PresentationFormat>
  <Paragraphs>116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Figtree</vt:lpstr>
      <vt:lpstr>Tahoma</vt:lpstr>
      <vt:lpstr>Wingdings 2</vt:lpstr>
      <vt:lpstr>Slate</vt:lpstr>
      <vt:lpstr>Comprehensive Network Configuration</vt:lpstr>
      <vt:lpstr>Comprehensive Network Configuration</vt:lpstr>
      <vt:lpstr>Table of Contents</vt:lpstr>
      <vt:lpstr>Network Configuration Overview</vt:lpstr>
      <vt:lpstr>PowerPoint Presentation</vt:lpstr>
      <vt:lpstr>IP Addressing Scheme Details</vt:lpstr>
      <vt:lpstr>Router Configurations Breakdown</vt:lpstr>
      <vt:lpstr>Switch Configurations Overview</vt:lpstr>
      <vt:lpstr>VLAN Assignments and Configurations</vt:lpstr>
      <vt:lpstr>VLAN Assignments and Configurations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Kaur, Baljinder</dc:creator>
  <cp:lastModifiedBy>Kaur, Baljinder</cp:lastModifiedBy>
  <cp:revision>6</cp:revision>
  <dcterms:created xsi:type="dcterms:W3CDTF">2024-12-10T22:27:22Z</dcterms:created>
  <dcterms:modified xsi:type="dcterms:W3CDTF">2024-12-11T05:57:20Z</dcterms:modified>
</cp:coreProperties>
</file>